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515C2-6867-4604-AA4F-5BC371D2D6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0DA1FF-2826-4516-896D-BE75CAE9BA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B2C5505-9727-4BE3-96FD-02EAB0A2A30F}"/>
              </a:ext>
            </a:extLst>
          </p:cNvPr>
          <p:cNvSpPr>
            <a:spLocks noGrp="1"/>
          </p:cNvSpPr>
          <p:nvPr>
            <p:ph type="dt" sz="half" idx="10"/>
          </p:nvPr>
        </p:nvSpPr>
        <p:spPr/>
        <p:txBody>
          <a:bodyPr/>
          <a:lstStyle/>
          <a:p>
            <a:fld id="{80A1AFD7-3D12-4778-B57F-7159C837E3DE}" type="datetimeFigureOut">
              <a:rPr lang="en-GB" smtClean="0"/>
              <a:t>26/04/2020</a:t>
            </a:fld>
            <a:endParaRPr lang="en-GB"/>
          </a:p>
        </p:txBody>
      </p:sp>
      <p:sp>
        <p:nvSpPr>
          <p:cNvPr id="5" name="Footer Placeholder 4">
            <a:extLst>
              <a:ext uri="{FF2B5EF4-FFF2-40B4-BE49-F238E27FC236}">
                <a16:creationId xmlns:a16="http://schemas.microsoft.com/office/drawing/2014/main" id="{147716FE-59AB-4D25-9CDE-77D9E1A08E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601A51-6728-4F8F-87AC-7129FCF856BE}"/>
              </a:ext>
            </a:extLst>
          </p:cNvPr>
          <p:cNvSpPr>
            <a:spLocks noGrp="1"/>
          </p:cNvSpPr>
          <p:nvPr>
            <p:ph type="sldNum" sz="quarter" idx="12"/>
          </p:nvPr>
        </p:nvSpPr>
        <p:spPr/>
        <p:txBody>
          <a:bodyPr/>
          <a:lstStyle/>
          <a:p>
            <a:fld id="{F2DE674E-71E9-4EBD-91AE-C2CFC1B3C359}" type="slidenum">
              <a:rPr lang="en-GB" smtClean="0"/>
              <a:t>‹#›</a:t>
            </a:fld>
            <a:endParaRPr lang="en-GB"/>
          </a:p>
        </p:txBody>
      </p:sp>
    </p:spTree>
    <p:extLst>
      <p:ext uri="{BB962C8B-B14F-4D97-AF65-F5344CB8AC3E}">
        <p14:creationId xmlns:p14="http://schemas.microsoft.com/office/powerpoint/2010/main" val="2258310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4EF48-76CA-46DE-9877-13EF0C77FBA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9487E1-DC41-46EC-9179-4E7DD1BE32E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CAEF11-3D8B-42D2-81FA-F1EFA242D360}"/>
              </a:ext>
            </a:extLst>
          </p:cNvPr>
          <p:cNvSpPr>
            <a:spLocks noGrp="1"/>
          </p:cNvSpPr>
          <p:nvPr>
            <p:ph type="dt" sz="half" idx="10"/>
          </p:nvPr>
        </p:nvSpPr>
        <p:spPr/>
        <p:txBody>
          <a:bodyPr/>
          <a:lstStyle/>
          <a:p>
            <a:fld id="{80A1AFD7-3D12-4778-B57F-7159C837E3DE}" type="datetimeFigureOut">
              <a:rPr lang="en-GB" smtClean="0"/>
              <a:t>26/04/2020</a:t>
            </a:fld>
            <a:endParaRPr lang="en-GB"/>
          </a:p>
        </p:txBody>
      </p:sp>
      <p:sp>
        <p:nvSpPr>
          <p:cNvPr id="5" name="Footer Placeholder 4">
            <a:extLst>
              <a:ext uri="{FF2B5EF4-FFF2-40B4-BE49-F238E27FC236}">
                <a16:creationId xmlns:a16="http://schemas.microsoft.com/office/drawing/2014/main" id="{CBC678AA-0770-47B6-89BD-B4AFE9B523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DFB7AC-55A9-42F7-BD72-6CA686B7EFFD}"/>
              </a:ext>
            </a:extLst>
          </p:cNvPr>
          <p:cNvSpPr>
            <a:spLocks noGrp="1"/>
          </p:cNvSpPr>
          <p:nvPr>
            <p:ph type="sldNum" sz="quarter" idx="12"/>
          </p:nvPr>
        </p:nvSpPr>
        <p:spPr/>
        <p:txBody>
          <a:bodyPr/>
          <a:lstStyle/>
          <a:p>
            <a:fld id="{F2DE674E-71E9-4EBD-91AE-C2CFC1B3C359}" type="slidenum">
              <a:rPr lang="en-GB" smtClean="0"/>
              <a:t>‹#›</a:t>
            </a:fld>
            <a:endParaRPr lang="en-GB"/>
          </a:p>
        </p:txBody>
      </p:sp>
    </p:spTree>
    <p:extLst>
      <p:ext uri="{BB962C8B-B14F-4D97-AF65-F5344CB8AC3E}">
        <p14:creationId xmlns:p14="http://schemas.microsoft.com/office/powerpoint/2010/main" val="148992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B737F3-9DB9-4546-A4A2-66E0735A2A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DABD10-3684-4FDB-9F57-E9B9243E4C1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2FC70-ABA7-4E83-B92E-3D3304C34BD3}"/>
              </a:ext>
            </a:extLst>
          </p:cNvPr>
          <p:cNvSpPr>
            <a:spLocks noGrp="1"/>
          </p:cNvSpPr>
          <p:nvPr>
            <p:ph type="dt" sz="half" idx="10"/>
          </p:nvPr>
        </p:nvSpPr>
        <p:spPr/>
        <p:txBody>
          <a:bodyPr/>
          <a:lstStyle/>
          <a:p>
            <a:fld id="{80A1AFD7-3D12-4778-B57F-7159C837E3DE}" type="datetimeFigureOut">
              <a:rPr lang="en-GB" smtClean="0"/>
              <a:t>26/04/2020</a:t>
            </a:fld>
            <a:endParaRPr lang="en-GB"/>
          </a:p>
        </p:txBody>
      </p:sp>
      <p:sp>
        <p:nvSpPr>
          <p:cNvPr id="5" name="Footer Placeholder 4">
            <a:extLst>
              <a:ext uri="{FF2B5EF4-FFF2-40B4-BE49-F238E27FC236}">
                <a16:creationId xmlns:a16="http://schemas.microsoft.com/office/drawing/2014/main" id="{EE84A541-A68A-412C-83A7-70E7D47D8E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C63F95-C117-4C79-B293-BF256554900A}"/>
              </a:ext>
            </a:extLst>
          </p:cNvPr>
          <p:cNvSpPr>
            <a:spLocks noGrp="1"/>
          </p:cNvSpPr>
          <p:nvPr>
            <p:ph type="sldNum" sz="quarter" idx="12"/>
          </p:nvPr>
        </p:nvSpPr>
        <p:spPr/>
        <p:txBody>
          <a:bodyPr/>
          <a:lstStyle/>
          <a:p>
            <a:fld id="{F2DE674E-71E9-4EBD-91AE-C2CFC1B3C359}" type="slidenum">
              <a:rPr lang="en-GB" smtClean="0"/>
              <a:t>‹#›</a:t>
            </a:fld>
            <a:endParaRPr lang="en-GB"/>
          </a:p>
        </p:txBody>
      </p:sp>
    </p:spTree>
    <p:extLst>
      <p:ext uri="{BB962C8B-B14F-4D97-AF65-F5344CB8AC3E}">
        <p14:creationId xmlns:p14="http://schemas.microsoft.com/office/powerpoint/2010/main" val="1559673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8C370-A456-44C9-9C54-A9F4E0CE37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1F07D1-A733-418F-95BA-48E8F165EE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051143-3004-4CD6-ABEC-8809A5E8D409}"/>
              </a:ext>
            </a:extLst>
          </p:cNvPr>
          <p:cNvSpPr>
            <a:spLocks noGrp="1"/>
          </p:cNvSpPr>
          <p:nvPr>
            <p:ph type="dt" sz="half" idx="10"/>
          </p:nvPr>
        </p:nvSpPr>
        <p:spPr/>
        <p:txBody>
          <a:bodyPr/>
          <a:lstStyle/>
          <a:p>
            <a:fld id="{80A1AFD7-3D12-4778-B57F-7159C837E3DE}" type="datetimeFigureOut">
              <a:rPr lang="en-GB" smtClean="0"/>
              <a:t>26/04/2020</a:t>
            </a:fld>
            <a:endParaRPr lang="en-GB"/>
          </a:p>
        </p:txBody>
      </p:sp>
      <p:sp>
        <p:nvSpPr>
          <p:cNvPr id="5" name="Footer Placeholder 4">
            <a:extLst>
              <a:ext uri="{FF2B5EF4-FFF2-40B4-BE49-F238E27FC236}">
                <a16:creationId xmlns:a16="http://schemas.microsoft.com/office/drawing/2014/main" id="{B5318147-D823-40E4-A35B-C96E95313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263D5A-895B-4516-B66F-A56C82254CAD}"/>
              </a:ext>
            </a:extLst>
          </p:cNvPr>
          <p:cNvSpPr>
            <a:spLocks noGrp="1"/>
          </p:cNvSpPr>
          <p:nvPr>
            <p:ph type="sldNum" sz="quarter" idx="12"/>
          </p:nvPr>
        </p:nvSpPr>
        <p:spPr/>
        <p:txBody>
          <a:bodyPr/>
          <a:lstStyle/>
          <a:p>
            <a:fld id="{F2DE674E-71E9-4EBD-91AE-C2CFC1B3C359}" type="slidenum">
              <a:rPr lang="en-GB" smtClean="0"/>
              <a:t>‹#›</a:t>
            </a:fld>
            <a:endParaRPr lang="en-GB"/>
          </a:p>
        </p:txBody>
      </p:sp>
    </p:spTree>
    <p:extLst>
      <p:ext uri="{BB962C8B-B14F-4D97-AF65-F5344CB8AC3E}">
        <p14:creationId xmlns:p14="http://schemas.microsoft.com/office/powerpoint/2010/main" val="256144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F7A69-9C96-4DAB-ABC9-63A59B2201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49F9E0-CE5B-4295-AA2F-36D0E8CA5C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D8A938-6F33-4466-8CFF-CB7171C70C90}"/>
              </a:ext>
            </a:extLst>
          </p:cNvPr>
          <p:cNvSpPr>
            <a:spLocks noGrp="1"/>
          </p:cNvSpPr>
          <p:nvPr>
            <p:ph type="dt" sz="half" idx="10"/>
          </p:nvPr>
        </p:nvSpPr>
        <p:spPr/>
        <p:txBody>
          <a:bodyPr/>
          <a:lstStyle/>
          <a:p>
            <a:fld id="{80A1AFD7-3D12-4778-B57F-7159C837E3DE}" type="datetimeFigureOut">
              <a:rPr lang="en-GB" smtClean="0"/>
              <a:t>26/04/2020</a:t>
            </a:fld>
            <a:endParaRPr lang="en-GB"/>
          </a:p>
        </p:txBody>
      </p:sp>
      <p:sp>
        <p:nvSpPr>
          <p:cNvPr id="5" name="Footer Placeholder 4">
            <a:extLst>
              <a:ext uri="{FF2B5EF4-FFF2-40B4-BE49-F238E27FC236}">
                <a16:creationId xmlns:a16="http://schemas.microsoft.com/office/drawing/2014/main" id="{C21DBA7E-6A54-49CF-A8D1-5FA801F203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A890B-C4FC-4560-BEBC-05DB470FF076}"/>
              </a:ext>
            </a:extLst>
          </p:cNvPr>
          <p:cNvSpPr>
            <a:spLocks noGrp="1"/>
          </p:cNvSpPr>
          <p:nvPr>
            <p:ph type="sldNum" sz="quarter" idx="12"/>
          </p:nvPr>
        </p:nvSpPr>
        <p:spPr/>
        <p:txBody>
          <a:bodyPr/>
          <a:lstStyle/>
          <a:p>
            <a:fld id="{F2DE674E-71E9-4EBD-91AE-C2CFC1B3C359}" type="slidenum">
              <a:rPr lang="en-GB" smtClean="0"/>
              <a:t>‹#›</a:t>
            </a:fld>
            <a:endParaRPr lang="en-GB"/>
          </a:p>
        </p:txBody>
      </p:sp>
    </p:spTree>
    <p:extLst>
      <p:ext uri="{BB962C8B-B14F-4D97-AF65-F5344CB8AC3E}">
        <p14:creationId xmlns:p14="http://schemas.microsoft.com/office/powerpoint/2010/main" val="149473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CD70-DBF0-4AF9-84DB-6F2C9C41C0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2657DA-D531-4B94-B7E6-05C18199E89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0B9392-D8C2-45EF-93D6-EF65B0295B2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A2BB06C-1A0E-4BDE-B105-9E1C866C2117}"/>
              </a:ext>
            </a:extLst>
          </p:cNvPr>
          <p:cNvSpPr>
            <a:spLocks noGrp="1"/>
          </p:cNvSpPr>
          <p:nvPr>
            <p:ph type="dt" sz="half" idx="10"/>
          </p:nvPr>
        </p:nvSpPr>
        <p:spPr/>
        <p:txBody>
          <a:bodyPr/>
          <a:lstStyle/>
          <a:p>
            <a:fld id="{80A1AFD7-3D12-4778-B57F-7159C837E3DE}" type="datetimeFigureOut">
              <a:rPr lang="en-GB" smtClean="0"/>
              <a:t>26/04/2020</a:t>
            </a:fld>
            <a:endParaRPr lang="en-GB"/>
          </a:p>
        </p:txBody>
      </p:sp>
      <p:sp>
        <p:nvSpPr>
          <p:cNvPr id="6" name="Footer Placeholder 5">
            <a:extLst>
              <a:ext uri="{FF2B5EF4-FFF2-40B4-BE49-F238E27FC236}">
                <a16:creationId xmlns:a16="http://schemas.microsoft.com/office/drawing/2014/main" id="{2272071F-B983-4291-8DFB-7C33E68A75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284F2F-8CE2-448F-9539-F8B6641E5A6E}"/>
              </a:ext>
            </a:extLst>
          </p:cNvPr>
          <p:cNvSpPr>
            <a:spLocks noGrp="1"/>
          </p:cNvSpPr>
          <p:nvPr>
            <p:ph type="sldNum" sz="quarter" idx="12"/>
          </p:nvPr>
        </p:nvSpPr>
        <p:spPr/>
        <p:txBody>
          <a:bodyPr/>
          <a:lstStyle/>
          <a:p>
            <a:fld id="{F2DE674E-71E9-4EBD-91AE-C2CFC1B3C359}" type="slidenum">
              <a:rPr lang="en-GB" smtClean="0"/>
              <a:t>‹#›</a:t>
            </a:fld>
            <a:endParaRPr lang="en-GB"/>
          </a:p>
        </p:txBody>
      </p:sp>
    </p:spTree>
    <p:extLst>
      <p:ext uri="{BB962C8B-B14F-4D97-AF65-F5344CB8AC3E}">
        <p14:creationId xmlns:p14="http://schemas.microsoft.com/office/powerpoint/2010/main" val="91167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58DEF-E33D-4F42-B582-61CB888F11C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C9EB87-7103-4731-89DF-011A0B0552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06A1601-57CB-4104-AA54-A905081B76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8D59FE-67EF-4A04-BB8B-8F6D37D22F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8C145A-966C-48F3-A475-52E88E3A6BE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3A7D740-078C-4A98-96D9-FB0B843877EC}"/>
              </a:ext>
            </a:extLst>
          </p:cNvPr>
          <p:cNvSpPr>
            <a:spLocks noGrp="1"/>
          </p:cNvSpPr>
          <p:nvPr>
            <p:ph type="dt" sz="half" idx="10"/>
          </p:nvPr>
        </p:nvSpPr>
        <p:spPr/>
        <p:txBody>
          <a:bodyPr/>
          <a:lstStyle/>
          <a:p>
            <a:fld id="{80A1AFD7-3D12-4778-B57F-7159C837E3DE}" type="datetimeFigureOut">
              <a:rPr lang="en-GB" smtClean="0"/>
              <a:t>26/04/2020</a:t>
            </a:fld>
            <a:endParaRPr lang="en-GB"/>
          </a:p>
        </p:txBody>
      </p:sp>
      <p:sp>
        <p:nvSpPr>
          <p:cNvPr id="8" name="Footer Placeholder 7">
            <a:extLst>
              <a:ext uri="{FF2B5EF4-FFF2-40B4-BE49-F238E27FC236}">
                <a16:creationId xmlns:a16="http://schemas.microsoft.com/office/drawing/2014/main" id="{95F0228F-8A98-47EA-9E0B-639A8F201B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CCF0A9-E397-4FCE-9E25-DD292A87D5CA}"/>
              </a:ext>
            </a:extLst>
          </p:cNvPr>
          <p:cNvSpPr>
            <a:spLocks noGrp="1"/>
          </p:cNvSpPr>
          <p:nvPr>
            <p:ph type="sldNum" sz="quarter" idx="12"/>
          </p:nvPr>
        </p:nvSpPr>
        <p:spPr/>
        <p:txBody>
          <a:bodyPr/>
          <a:lstStyle/>
          <a:p>
            <a:fld id="{F2DE674E-71E9-4EBD-91AE-C2CFC1B3C359}" type="slidenum">
              <a:rPr lang="en-GB" smtClean="0"/>
              <a:t>‹#›</a:t>
            </a:fld>
            <a:endParaRPr lang="en-GB"/>
          </a:p>
        </p:txBody>
      </p:sp>
    </p:spTree>
    <p:extLst>
      <p:ext uri="{BB962C8B-B14F-4D97-AF65-F5344CB8AC3E}">
        <p14:creationId xmlns:p14="http://schemas.microsoft.com/office/powerpoint/2010/main" val="1447810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4BD4-03C1-4270-9F3B-FCE5A3023B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31ECB8-8A15-4C47-98DA-A5D73BDBF9E3}"/>
              </a:ext>
            </a:extLst>
          </p:cNvPr>
          <p:cNvSpPr>
            <a:spLocks noGrp="1"/>
          </p:cNvSpPr>
          <p:nvPr>
            <p:ph type="dt" sz="half" idx="10"/>
          </p:nvPr>
        </p:nvSpPr>
        <p:spPr/>
        <p:txBody>
          <a:bodyPr/>
          <a:lstStyle/>
          <a:p>
            <a:fld id="{80A1AFD7-3D12-4778-B57F-7159C837E3DE}" type="datetimeFigureOut">
              <a:rPr lang="en-GB" smtClean="0"/>
              <a:t>26/04/2020</a:t>
            </a:fld>
            <a:endParaRPr lang="en-GB"/>
          </a:p>
        </p:txBody>
      </p:sp>
      <p:sp>
        <p:nvSpPr>
          <p:cNvPr id="4" name="Footer Placeholder 3">
            <a:extLst>
              <a:ext uri="{FF2B5EF4-FFF2-40B4-BE49-F238E27FC236}">
                <a16:creationId xmlns:a16="http://schemas.microsoft.com/office/drawing/2014/main" id="{3D90200C-D530-4CDD-ABD1-6C2634DC51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CCEBD1-99A8-439F-9B45-7967D6B214E1}"/>
              </a:ext>
            </a:extLst>
          </p:cNvPr>
          <p:cNvSpPr>
            <a:spLocks noGrp="1"/>
          </p:cNvSpPr>
          <p:nvPr>
            <p:ph type="sldNum" sz="quarter" idx="12"/>
          </p:nvPr>
        </p:nvSpPr>
        <p:spPr/>
        <p:txBody>
          <a:bodyPr/>
          <a:lstStyle/>
          <a:p>
            <a:fld id="{F2DE674E-71E9-4EBD-91AE-C2CFC1B3C359}" type="slidenum">
              <a:rPr lang="en-GB" smtClean="0"/>
              <a:t>‹#›</a:t>
            </a:fld>
            <a:endParaRPr lang="en-GB"/>
          </a:p>
        </p:txBody>
      </p:sp>
    </p:spTree>
    <p:extLst>
      <p:ext uri="{BB962C8B-B14F-4D97-AF65-F5344CB8AC3E}">
        <p14:creationId xmlns:p14="http://schemas.microsoft.com/office/powerpoint/2010/main" val="9520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571311-5793-4FA2-AC69-5FF9885FD867}"/>
              </a:ext>
            </a:extLst>
          </p:cNvPr>
          <p:cNvSpPr>
            <a:spLocks noGrp="1"/>
          </p:cNvSpPr>
          <p:nvPr>
            <p:ph type="dt" sz="half" idx="10"/>
          </p:nvPr>
        </p:nvSpPr>
        <p:spPr/>
        <p:txBody>
          <a:bodyPr/>
          <a:lstStyle/>
          <a:p>
            <a:fld id="{80A1AFD7-3D12-4778-B57F-7159C837E3DE}" type="datetimeFigureOut">
              <a:rPr lang="en-GB" smtClean="0"/>
              <a:t>26/04/2020</a:t>
            </a:fld>
            <a:endParaRPr lang="en-GB"/>
          </a:p>
        </p:txBody>
      </p:sp>
      <p:sp>
        <p:nvSpPr>
          <p:cNvPr id="3" name="Footer Placeholder 2">
            <a:extLst>
              <a:ext uri="{FF2B5EF4-FFF2-40B4-BE49-F238E27FC236}">
                <a16:creationId xmlns:a16="http://schemas.microsoft.com/office/drawing/2014/main" id="{2914E5D2-76EE-40D7-8929-4CE03A15E3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EF675DC-2320-4BF8-B578-DC89DDF71964}"/>
              </a:ext>
            </a:extLst>
          </p:cNvPr>
          <p:cNvSpPr>
            <a:spLocks noGrp="1"/>
          </p:cNvSpPr>
          <p:nvPr>
            <p:ph type="sldNum" sz="quarter" idx="12"/>
          </p:nvPr>
        </p:nvSpPr>
        <p:spPr/>
        <p:txBody>
          <a:bodyPr/>
          <a:lstStyle/>
          <a:p>
            <a:fld id="{F2DE674E-71E9-4EBD-91AE-C2CFC1B3C359}" type="slidenum">
              <a:rPr lang="en-GB" smtClean="0"/>
              <a:t>‹#›</a:t>
            </a:fld>
            <a:endParaRPr lang="en-GB"/>
          </a:p>
        </p:txBody>
      </p:sp>
    </p:spTree>
    <p:extLst>
      <p:ext uri="{BB962C8B-B14F-4D97-AF65-F5344CB8AC3E}">
        <p14:creationId xmlns:p14="http://schemas.microsoft.com/office/powerpoint/2010/main" val="2827753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FAA80-67E7-4DB5-A44C-A04D9DA34B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60D692A-F43F-442F-A498-3D53207366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251DCE-87EE-4077-AA0B-374B688F9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B519B8-585A-453F-A8D3-026243CDB02A}"/>
              </a:ext>
            </a:extLst>
          </p:cNvPr>
          <p:cNvSpPr>
            <a:spLocks noGrp="1"/>
          </p:cNvSpPr>
          <p:nvPr>
            <p:ph type="dt" sz="half" idx="10"/>
          </p:nvPr>
        </p:nvSpPr>
        <p:spPr/>
        <p:txBody>
          <a:bodyPr/>
          <a:lstStyle/>
          <a:p>
            <a:fld id="{80A1AFD7-3D12-4778-B57F-7159C837E3DE}" type="datetimeFigureOut">
              <a:rPr lang="en-GB" smtClean="0"/>
              <a:t>26/04/2020</a:t>
            </a:fld>
            <a:endParaRPr lang="en-GB"/>
          </a:p>
        </p:txBody>
      </p:sp>
      <p:sp>
        <p:nvSpPr>
          <p:cNvPr id="6" name="Footer Placeholder 5">
            <a:extLst>
              <a:ext uri="{FF2B5EF4-FFF2-40B4-BE49-F238E27FC236}">
                <a16:creationId xmlns:a16="http://schemas.microsoft.com/office/drawing/2014/main" id="{D15F20EC-B20A-4D4C-9CAC-6556825D73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1E75BF-3BC6-4F81-8085-773B3CB95106}"/>
              </a:ext>
            </a:extLst>
          </p:cNvPr>
          <p:cNvSpPr>
            <a:spLocks noGrp="1"/>
          </p:cNvSpPr>
          <p:nvPr>
            <p:ph type="sldNum" sz="quarter" idx="12"/>
          </p:nvPr>
        </p:nvSpPr>
        <p:spPr/>
        <p:txBody>
          <a:bodyPr/>
          <a:lstStyle/>
          <a:p>
            <a:fld id="{F2DE674E-71E9-4EBD-91AE-C2CFC1B3C359}" type="slidenum">
              <a:rPr lang="en-GB" smtClean="0"/>
              <a:t>‹#›</a:t>
            </a:fld>
            <a:endParaRPr lang="en-GB"/>
          </a:p>
        </p:txBody>
      </p:sp>
    </p:spTree>
    <p:extLst>
      <p:ext uri="{BB962C8B-B14F-4D97-AF65-F5344CB8AC3E}">
        <p14:creationId xmlns:p14="http://schemas.microsoft.com/office/powerpoint/2010/main" val="150285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9057-4762-44D3-ACF1-09FE64266B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5E08F8-1D5A-4D4C-BDFF-4682D2FC4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226D30-98D4-4E33-BC90-84EBCC5E2C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8057AD-9DC7-45BE-84C1-C22713D1015F}"/>
              </a:ext>
            </a:extLst>
          </p:cNvPr>
          <p:cNvSpPr>
            <a:spLocks noGrp="1"/>
          </p:cNvSpPr>
          <p:nvPr>
            <p:ph type="dt" sz="half" idx="10"/>
          </p:nvPr>
        </p:nvSpPr>
        <p:spPr/>
        <p:txBody>
          <a:bodyPr/>
          <a:lstStyle/>
          <a:p>
            <a:fld id="{80A1AFD7-3D12-4778-B57F-7159C837E3DE}" type="datetimeFigureOut">
              <a:rPr lang="en-GB" smtClean="0"/>
              <a:t>26/04/2020</a:t>
            </a:fld>
            <a:endParaRPr lang="en-GB"/>
          </a:p>
        </p:txBody>
      </p:sp>
      <p:sp>
        <p:nvSpPr>
          <p:cNvPr id="6" name="Footer Placeholder 5">
            <a:extLst>
              <a:ext uri="{FF2B5EF4-FFF2-40B4-BE49-F238E27FC236}">
                <a16:creationId xmlns:a16="http://schemas.microsoft.com/office/drawing/2014/main" id="{48C65348-1AB6-41FF-9F6B-1CE3340644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FC8FD1-5701-416A-AD72-6612C0940762}"/>
              </a:ext>
            </a:extLst>
          </p:cNvPr>
          <p:cNvSpPr>
            <a:spLocks noGrp="1"/>
          </p:cNvSpPr>
          <p:nvPr>
            <p:ph type="sldNum" sz="quarter" idx="12"/>
          </p:nvPr>
        </p:nvSpPr>
        <p:spPr/>
        <p:txBody>
          <a:bodyPr/>
          <a:lstStyle/>
          <a:p>
            <a:fld id="{F2DE674E-71E9-4EBD-91AE-C2CFC1B3C359}" type="slidenum">
              <a:rPr lang="en-GB" smtClean="0"/>
              <a:t>‹#›</a:t>
            </a:fld>
            <a:endParaRPr lang="en-GB"/>
          </a:p>
        </p:txBody>
      </p:sp>
    </p:spTree>
    <p:extLst>
      <p:ext uri="{BB962C8B-B14F-4D97-AF65-F5344CB8AC3E}">
        <p14:creationId xmlns:p14="http://schemas.microsoft.com/office/powerpoint/2010/main" val="61659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2C2FA8-A437-42C5-8059-44BF886C69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70CAFD-8FF1-46EF-BD7B-9C6F628D54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F07F43-1733-4296-8180-323F9CBCB2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1AFD7-3D12-4778-B57F-7159C837E3DE}" type="datetimeFigureOut">
              <a:rPr lang="en-GB" smtClean="0"/>
              <a:t>26/04/2020</a:t>
            </a:fld>
            <a:endParaRPr lang="en-GB"/>
          </a:p>
        </p:txBody>
      </p:sp>
      <p:sp>
        <p:nvSpPr>
          <p:cNvPr id="5" name="Footer Placeholder 4">
            <a:extLst>
              <a:ext uri="{FF2B5EF4-FFF2-40B4-BE49-F238E27FC236}">
                <a16:creationId xmlns:a16="http://schemas.microsoft.com/office/drawing/2014/main" id="{12C9611B-E413-4665-A03F-AB265D4C59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3BE5172-864B-4AAB-A489-84BF9212D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E674E-71E9-4EBD-91AE-C2CFC1B3C359}" type="slidenum">
              <a:rPr lang="en-GB" smtClean="0"/>
              <a:t>‹#›</a:t>
            </a:fld>
            <a:endParaRPr lang="en-GB"/>
          </a:p>
        </p:txBody>
      </p:sp>
    </p:spTree>
    <p:extLst>
      <p:ext uri="{BB962C8B-B14F-4D97-AF65-F5344CB8AC3E}">
        <p14:creationId xmlns:p14="http://schemas.microsoft.com/office/powerpoint/2010/main" val="1453447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6ZnNfVZda6Y"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44981-EE90-4C44-A5CE-130A1E98E389}"/>
              </a:ext>
            </a:extLst>
          </p:cNvPr>
          <p:cNvSpPr>
            <a:spLocks noGrp="1"/>
          </p:cNvSpPr>
          <p:nvPr>
            <p:ph type="ctrTitle"/>
          </p:nvPr>
        </p:nvSpPr>
        <p:spPr>
          <a:xfrm>
            <a:off x="1524000" y="1122363"/>
            <a:ext cx="9144000" cy="918472"/>
          </a:xfrm>
        </p:spPr>
        <p:txBody>
          <a:bodyPr>
            <a:normAutofit fontScale="90000"/>
          </a:bodyPr>
          <a:lstStyle/>
          <a:p>
            <a:r>
              <a:rPr lang="en-GB" sz="9600" dirty="0">
                <a:latin typeface="Twinkl" pitchFamily="2" charset="0"/>
              </a:rPr>
              <a:t>Maths</a:t>
            </a:r>
          </a:p>
        </p:txBody>
      </p:sp>
      <p:sp>
        <p:nvSpPr>
          <p:cNvPr id="3" name="Subtitle 2">
            <a:extLst>
              <a:ext uri="{FF2B5EF4-FFF2-40B4-BE49-F238E27FC236}">
                <a16:creationId xmlns:a16="http://schemas.microsoft.com/office/drawing/2014/main" id="{7DE9063A-156A-47CA-B65E-CF19A3D17F49}"/>
              </a:ext>
            </a:extLst>
          </p:cNvPr>
          <p:cNvSpPr>
            <a:spLocks noGrp="1"/>
          </p:cNvSpPr>
          <p:nvPr>
            <p:ph type="subTitle" idx="1"/>
          </p:nvPr>
        </p:nvSpPr>
        <p:spPr>
          <a:xfrm>
            <a:off x="1524000" y="1815548"/>
            <a:ext cx="9144000" cy="4598504"/>
          </a:xfrm>
        </p:spPr>
        <p:txBody>
          <a:bodyPr>
            <a:noAutofit/>
          </a:bodyPr>
          <a:lstStyle/>
          <a:p>
            <a:r>
              <a:rPr lang="en-GB" sz="3200" dirty="0">
                <a:latin typeface="Twinkl" pitchFamily="2" charset="0"/>
              </a:rPr>
              <a:t>Double Trouble</a:t>
            </a:r>
          </a:p>
          <a:p>
            <a:endParaRPr lang="en-GB" sz="5400" dirty="0">
              <a:latin typeface="Freestyle Script" panose="030804020302050B0404" pitchFamily="66" charset="0"/>
            </a:endParaRPr>
          </a:p>
        </p:txBody>
      </p:sp>
      <p:pic>
        <p:nvPicPr>
          <p:cNvPr id="5" name="Picture 4">
            <a:extLst>
              <a:ext uri="{FF2B5EF4-FFF2-40B4-BE49-F238E27FC236}">
                <a16:creationId xmlns:a16="http://schemas.microsoft.com/office/drawing/2014/main" id="{CB5E52B4-8E66-445B-9AA9-41A9F73D783E}"/>
              </a:ext>
            </a:extLst>
          </p:cNvPr>
          <p:cNvPicPr>
            <a:picLocks noChangeAspect="1"/>
          </p:cNvPicPr>
          <p:nvPr/>
        </p:nvPicPr>
        <p:blipFill>
          <a:blip r:embed="rId2"/>
          <a:stretch>
            <a:fillRect/>
          </a:stretch>
        </p:blipFill>
        <p:spPr>
          <a:xfrm>
            <a:off x="4838700" y="2840037"/>
            <a:ext cx="2514600" cy="2895600"/>
          </a:xfrm>
          <a:prstGeom prst="rect">
            <a:avLst/>
          </a:prstGeom>
        </p:spPr>
      </p:pic>
    </p:spTree>
    <p:extLst>
      <p:ext uri="{BB962C8B-B14F-4D97-AF65-F5344CB8AC3E}">
        <p14:creationId xmlns:p14="http://schemas.microsoft.com/office/powerpoint/2010/main" val="414752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089269-9D9C-43AC-B1CE-C52C7771DCF8}"/>
              </a:ext>
            </a:extLst>
          </p:cNvPr>
          <p:cNvSpPr/>
          <p:nvPr/>
        </p:nvSpPr>
        <p:spPr>
          <a:xfrm>
            <a:off x="1577009" y="1338469"/>
            <a:ext cx="8892208" cy="4801314"/>
          </a:xfrm>
          <a:prstGeom prst="rect">
            <a:avLst/>
          </a:prstGeom>
        </p:spPr>
        <p:txBody>
          <a:bodyPr wrap="square">
            <a:spAutoFit/>
          </a:bodyPr>
          <a:lstStyle/>
          <a:p>
            <a:r>
              <a:rPr lang="en-GB" dirty="0">
                <a:hlinkClick r:id="rId2"/>
              </a:rPr>
              <a:t>https://www.youtube.com/watch?v=6ZnNfVZda6Y</a:t>
            </a:r>
            <a:endParaRPr lang="en-GB" dirty="0"/>
          </a:p>
          <a:p>
            <a:r>
              <a:rPr lang="en-GB" dirty="0" err="1"/>
              <a:t>Ctlr</a:t>
            </a:r>
            <a:r>
              <a:rPr lang="en-GB" dirty="0"/>
              <a:t> and click to watch Number blocks Double Trouble</a:t>
            </a:r>
          </a:p>
          <a:p>
            <a:pPr algn="ctr"/>
            <a:endParaRPr lang="en-GB" dirty="0"/>
          </a:p>
          <a:p>
            <a:r>
              <a:rPr lang="en-GB" dirty="0"/>
              <a:t>In this episode the children will learn about doubling by observing how </a:t>
            </a:r>
            <a:r>
              <a:rPr lang="en-GB" dirty="0" err="1"/>
              <a:t>numberblocks</a:t>
            </a:r>
            <a:r>
              <a:rPr lang="en-GB" dirty="0"/>
              <a:t> 1, 2 and 4 double up to make </a:t>
            </a:r>
            <a:r>
              <a:rPr lang="en-GB" dirty="0" err="1"/>
              <a:t>numberblocks</a:t>
            </a:r>
            <a:r>
              <a:rPr lang="en-GB" dirty="0"/>
              <a:t> 2, 4 and 8.</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In this episode children will also see the halving of 8, 4, and 2 to make 4, 2 and 1</a:t>
            </a:r>
          </a:p>
          <a:p>
            <a:endParaRPr lang="en-GB" dirty="0"/>
          </a:p>
          <a:p>
            <a:endParaRPr lang="en-GB" dirty="0"/>
          </a:p>
        </p:txBody>
      </p:sp>
      <p:pic>
        <p:nvPicPr>
          <p:cNvPr id="4" name="Picture 3">
            <a:extLst>
              <a:ext uri="{FF2B5EF4-FFF2-40B4-BE49-F238E27FC236}">
                <a16:creationId xmlns:a16="http://schemas.microsoft.com/office/drawing/2014/main" id="{17407785-254D-4122-9041-E49AE7764D00}"/>
              </a:ext>
            </a:extLst>
          </p:cNvPr>
          <p:cNvPicPr>
            <a:picLocks noChangeAspect="1"/>
          </p:cNvPicPr>
          <p:nvPr/>
        </p:nvPicPr>
        <p:blipFill>
          <a:blip r:embed="rId3"/>
          <a:stretch>
            <a:fillRect/>
          </a:stretch>
        </p:blipFill>
        <p:spPr>
          <a:xfrm>
            <a:off x="2838580" y="3075736"/>
            <a:ext cx="6066880" cy="1895900"/>
          </a:xfrm>
          <a:prstGeom prst="rect">
            <a:avLst/>
          </a:prstGeom>
        </p:spPr>
      </p:pic>
    </p:spTree>
    <p:extLst>
      <p:ext uri="{BB962C8B-B14F-4D97-AF65-F5344CB8AC3E}">
        <p14:creationId xmlns:p14="http://schemas.microsoft.com/office/powerpoint/2010/main" val="3136504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E6CB-1395-4226-A56F-476CD2D23DE1}"/>
              </a:ext>
            </a:extLst>
          </p:cNvPr>
          <p:cNvSpPr>
            <a:spLocks noGrp="1"/>
          </p:cNvSpPr>
          <p:nvPr>
            <p:ph type="title"/>
          </p:nvPr>
        </p:nvSpPr>
        <p:spPr>
          <a:xfrm>
            <a:off x="838200" y="365125"/>
            <a:ext cx="10515600" cy="920336"/>
          </a:xfrm>
        </p:spPr>
        <p:txBody>
          <a:bodyPr>
            <a:normAutofit/>
          </a:bodyPr>
          <a:lstStyle/>
          <a:p>
            <a:r>
              <a:rPr lang="en-GB" sz="2000" dirty="0">
                <a:latin typeface="Twinkl" pitchFamily="2" charset="0"/>
              </a:rPr>
              <a:t>Talk about what you saw.</a:t>
            </a:r>
            <a:endParaRPr lang="en-GB" sz="2000" dirty="0">
              <a:latin typeface="Freestyle Script" panose="030804020302050B0404" pitchFamily="66" charset="0"/>
            </a:endParaRPr>
          </a:p>
        </p:txBody>
      </p:sp>
      <p:pic>
        <p:nvPicPr>
          <p:cNvPr id="6" name="Picture 5">
            <a:extLst>
              <a:ext uri="{FF2B5EF4-FFF2-40B4-BE49-F238E27FC236}">
                <a16:creationId xmlns:a16="http://schemas.microsoft.com/office/drawing/2014/main" id="{AF0FD765-087C-40DC-82E8-598777BC6CDE}"/>
              </a:ext>
            </a:extLst>
          </p:cNvPr>
          <p:cNvPicPr>
            <a:picLocks noChangeAspect="1"/>
          </p:cNvPicPr>
          <p:nvPr/>
        </p:nvPicPr>
        <p:blipFill>
          <a:blip r:embed="rId2"/>
          <a:stretch>
            <a:fillRect/>
          </a:stretch>
        </p:blipFill>
        <p:spPr>
          <a:xfrm>
            <a:off x="1855305" y="1716603"/>
            <a:ext cx="2305878" cy="2371760"/>
          </a:xfrm>
          <a:prstGeom prst="rect">
            <a:avLst/>
          </a:prstGeom>
        </p:spPr>
      </p:pic>
      <p:pic>
        <p:nvPicPr>
          <p:cNvPr id="8" name="Picture 7">
            <a:extLst>
              <a:ext uri="{FF2B5EF4-FFF2-40B4-BE49-F238E27FC236}">
                <a16:creationId xmlns:a16="http://schemas.microsoft.com/office/drawing/2014/main" id="{F0099DDA-1FAC-44BD-BA6A-FF03A3814B60}"/>
              </a:ext>
            </a:extLst>
          </p:cNvPr>
          <p:cNvPicPr>
            <a:picLocks noChangeAspect="1"/>
          </p:cNvPicPr>
          <p:nvPr/>
        </p:nvPicPr>
        <p:blipFill>
          <a:blip r:embed="rId3"/>
          <a:stretch>
            <a:fillRect/>
          </a:stretch>
        </p:blipFill>
        <p:spPr>
          <a:xfrm>
            <a:off x="6844511" y="1823545"/>
            <a:ext cx="4120857" cy="1495178"/>
          </a:xfrm>
          <a:prstGeom prst="rect">
            <a:avLst/>
          </a:prstGeom>
        </p:spPr>
      </p:pic>
      <p:pic>
        <p:nvPicPr>
          <p:cNvPr id="9" name="Picture 8">
            <a:extLst>
              <a:ext uri="{FF2B5EF4-FFF2-40B4-BE49-F238E27FC236}">
                <a16:creationId xmlns:a16="http://schemas.microsoft.com/office/drawing/2014/main" id="{B9C835C0-00E8-4D4E-B0B8-56654BA0EE91}"/>
              </a:ext>
            </a:extLst>
          </p:cNvPr>
          <p:cNvPicPr>
            <a:picLocks noChangeAspect="1"/>
          </p:cNvPicPr>
          <p:nvPr/>
        </p:nvPicPr>
        <p:blipFill>
          <a:blip r:embed="rId4"/>
          <a:stretch>
            <a:fillRect/>
          </a:stretch>
        </p:blipFill>
        <p:spPr>
          <a:xfrm>
            <a:off x="1855304" y="4916557"/>
            <a:ext cx="4427039" cy="1358794"/>
          </a:xfrm>
          <a:prstGeom prst="rect">
            <a:avLst/>
          </a:prstGeom>
        </p:spPr>
      </p:pic>
      <p:pic>
        <p:nvPicPr>
          <p:cNvPr id="10" name="Picture 9">
            <a:extLst>
              <a:ext uri="{FF2B5EF4-FFF2-40B4-BE49-F238E27FC236}">
                <a16:creationId xmlns:a16="http://schemas.microsoft.com/office/drawing/2014/main" id="{8171AA1A-423D-4158-92F2-2791085ED857}"/>
              </a:ext>
            </a:extLst>
          </p:cNvPr>
          <p:cNvPicPr>
            <a:picLocks noChangeAspect="1"/>
          </p:cNvPicPr>
          <p:nvPr/>
        </p:nvPicPr>
        <p:blipFill>
          <a:blip r:embed="rId5"/>
          <a:stretch>
            <a:fillRect/>
          </a:stretch>
        </p:blipFill>
        <p:spPr>
          <a:xfrm>
            <a:off x="7666145" y="4141566"/>
            <a:ext cx="2810500" cy="2133785"/>
          </a:xfrm>
          <a:prstGeom prst="rect">
            <a:avLst/>
          </a:prstGeom>
        </p:spPr>
      </p:pic>
    </p:spTree>
    <p:extLst>
      <p:ext uri="{BB962C8B-B14F-4D97-AF65-F5344CB8AC3E}">
        <p14:creationId xmlns:p14="http://schemas.microsoft.com/office/powerpoint/2010/main" val="1656068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2B5150-6789-475C-AD6D-B36C5EF213F9}"/>
              </a:ext>
            </a:extLst>
          </p:cNvPr>
          <p:cNvSpPr txBox="1"/>
          <p:nvPr/>
        </p:nvSpPr>
        <p:spPr>
          <a:xfrm>
            <a:off x="848139" y="583097"/>
            <a:ext cx="10018643" cy="5355312"/>
          </a:xfrm>
          <a:prstGeom prst="rect">
            <a:avLst/>
          </a:prstGeom>
          <a:noFill/>
        </p:spPr>
        <p:txBody>
          <a:bodyPr wrap="square" rtlCol="0">
            <a:spAutoFit/>
          </a:bodyPr>
          <a:lstStyle/>
          <a:p>
            <a:r>
              <a:rPr lang="en-GB" dirty="0">
                <a:latin typeface="Twinkl" pitchFamily="2" charset="0"/>
              </a:rPr>
              <a:t>Using mathematical language. The children will learn the use of the word double which can be used in the following phrases.</a:t>
            </a:r>
          </a:p>
          <a:p>
            <a:endParaRPr lang="en-GB" dirty="0">
              <a:latin typeface="Twinkl" pitchFamily="2" charset="0"/>
            </a:endParaRPr>
          </a:p>
          <a:p>
            <a:endParaRPr lang="en-GB" dirty="0">
              <a:latin typeface="Twinkl" pitchFamily="2" charset="0"/>
            </a:endParaRPr>
          </a:p>
          <a:p>
            <a:endParaRPr lang="en-GB" dirty="0"/>
          </a:p>
          <a:p>
            <a:endParaRPr lang="en-GB" dirty="0"/>
          </a:p>
          <a:p>
            <a:endParaRPr lang="en-GB" dirty="0"/>
          </a:p>
          <a:p>
            <a:endParaRPr lang="en-GB" dirty="0"/>
          </a:p>
          <a:p>
            <a:endParaRPr lang="en-GB" dirty="0"/>
          </a:p>
          <a:p>
            <a:endParaRPr lang="en-GB" dirty="0"/>
          </a:p>
          <a:p>
            <a:r>
              <a:rPr lang="en-GB" dirty="0"/>
              <a:t>                                                                                                          One doubled is two</a:t>
            </a:r>
          </a:p>
          <a:p>
            <a:endParaRPr lang="en-GB" dirty="0"/>
          </a:p>
          <a:p>
            <a:endParaRPr lang="en-GB" dirty="0"/>
          </a:p>
          <a:p>
            <a:endParaRPr lang="en-GB" dirty="0"/>
          </a:p>
          <a:p>
            <a:endParaRPr lang="en-GB" dirty="0"/>
          </a:p>
          <a:p>
            <a:endParaRPr lang="en-GB" dirty="0"/>
          </a:p>
          <a:p>
            <a:r>
              <a:rPr lang="en-GB" dirty="0"/>
              <a:t>                                                             </a:t>
            </a:r>
          </a:p>
          <a:p>
            <a:r>
              <a:rPr lang="en-GB" dirty="0"/>
              <a:t>                                                    </a:t>
            </a:r>
          </a:p>
          <a:p>
            <a:r>
              <a:rPr lang="en-GB" dirty="0"/>
              <a:t>                                                                Double four is eight</a:t>
            </a:r>
          </a:p>
        </p:txBody>
      </p:sp>
      <p:pic>
        <p:nvPicPr>
          <p:cNvPr id="5" name="Picture 4">
            <a:extLst>
              <a:ext uri="{FF2B5EF4-FFF2-40B4-BE49-F238E27FC236}">
                <a16:creationId xmlns:a16="http://schemas.microsoft.com/office/drawing/2014/main" id="{9D393BF4-81E9-4ACE-B703-1889DCE5D896}"/>
              </a:ext>
            </a:extLst>
          </p:cNvPr>
          <p:cNvPicPr>
            <a:picLocks noChangeAspect="1"/>
          </p:cNvPicPr>
          <p:nvPr/>
        </p:nvPicPr>
        <p:blipFill>
          <a:blip r:embed="rId2"/>
          <a:stretch>
            <a:fillRect/>
          </a:stretch>
        </p:blipFill>
        <p:spPr>
          <a:xfrm>
            <a:off x="1919561" y="1481953"/>
            <a:ext cx="4176439" cy="2482455"/>
          </a:xfrm>
          <a:prstGeom prst="rect">
            <a:avLst/>
          </a:prstGeom>
        </p:spPr>
      </p:pic>
      <p:pic>
        <p:nvPicPr>
          <p:cNvPr id="6" name="Picture 5">
            <a:extLst>
              <a:ext uri="{FF2B5EF4-FFF2-40B4-BE49-F238E27FC236}">
                <a16:creationId xmlns:a16="http://schemas.microsoft.com/office/drawing/2014/main" id="{5DE6E59D-C878-42F3-92C9-DB92093A0688}"/>
              </a:ext>
            </a:extLst>
          </p:cNvPr>
          <p:cNvPicPr>
            <a:picLocks noChangeAspect="1"/>
          </p:cNvPicPr>
          <p:nvPr/>
        </p:nvPicPr>
        <p:blipFill>
          <a:blip r:embed="rId3"/>
          <a:stretch>
            <a:fillRect/>
          </a:stretch>
        </p:blipFill>
        <p:spPr>
          <a:xfrm>
            <a:off x="6402803" y="4029951"/>
            <a:ext cx="4196594" cy="2244952"/>
          </a:xfrm>
          <a:prstGeom prst="rect">
            <a:avLst/>
          </a:prstGeom>
        </p:spPr>
      </p:pic>
    </p:spTree>
    <p:extLst>
      <p:ext uri="{BB962C8B-B14F-4D97-AF65-F5344CB8AC3E}">
        <p14:creationId xmlns:p14="http://schemas.microsoft.com/office/powerpoint/2010/main" val="72283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20C644-AB61-4D46-A43C-2A7F472C0E64}"/>
              </a:ext>
            </a:extLst>
          </p:cNvPr>
          <p:cNvSpPr txBox="1"/>
          <p:nvPr/>
        </p:nvSpPr>
        <p:spPr>
          <a:xfrm>
            <a:off x="583097" y="490330"/>
            <a:ext cx="10098156" cy="5386090"/>
          </a:xfrm>
          <a:prstGeom prst="rect">
            <a:avLst/>
          </a:prstGeom>
          <a:noFill/>
        </p:spPr>
        <p:txBody>
          <a:bodyPr wrap="square" rtlCol="0">
            <a:spAutoFit/>
          </a:bodyPr>
          <a:lstStyle/>
          <a:p>
            <a:endParaRPr lang="en-GB" dirty="0">
              <a:latin typeface="Twinkl" pitchFamily="2" charset="0"/>
            </a:endParaRPr>
          </a:p>
          <a:p>
            <a:pPr algn="ctr"/>
            <a:r>
              <a:rPr lang="en-GB" sz="2000" dirty="0">
                <a:latin typeface="Twinkl" pitchFamily="2" charset="0"/>
              </a:rPr>
              <a:t>Activities to try at home.</a:t>
            </a:r>
          </a:p>
          <a:p>
            <a:endParaRPr lang="en-GB" dirty="0">
              <a:latin typeface="Twinkl" pitchFamily="2" charset="0"/>
            </a:endParaRPr>
          </a:p>
          <a:p>
            <a:r>
              <a:rPr lang="en-GB" sz="1600" dirty="0">
                <a:latin typeface="Twinkl" pitchFamily="2" charset="0"/>
              </a:rPr>
              <a:t>Play a game of matching pairs or snap. </a:t>
            </a:r>
          </a:p>
          <a:p>
            <a:r>
              <a:rPr lang="en-GB" sz="1600" dirty="0">
                <a:latin typeface="Twinkl" pitchFamily="2" charset="0"/>
              </a:rPr>
              <a:t>The player with the most ‘doubles’ is the winner.</a:t>
            </a:r>
          </a:p>
          <a:p>
            <a:endParaRPr lang="en-GB" dirty="0">
              <a:latin typeface="Twinkl" pitchFamily="2" charset="0"/>
            </a:endParaRPr>
          </a:p>
          <a:p>
            <a:endParaRPr lang="en-GB" dirty="0">
              <a:latin typeface="Twinkl" pitchFamily="2" charset="0"/>
            </a:endParaRPr>
          </a:p>
          <a:p>
            <a:endParaRPr lang="en-GB" dirty="0">
              <a:latin typeface="Twinkl" pitchFamily="2" charset="0"/>
            </a:endParaRPr>
          </a:p>
          <a:p>
            <a:endParaRPr lang="en-GB" dirty="0">
              <a:latin typeface="Twinkl" pitchFamily="2" charset="0"/>
            </a:endParaRPr>
          </a:p>
          <a:p>
            <a:endParaRPr lang="en-GB" dirty="0">
              <a:latin typeface="Twinkl" pitchFamily="2" charset="0"/>
            </a:endParaRPr>
          </a:p>
          <a:p>
            <a:endParaRPr lang="en-GB" dirty="0">
              <a:latin typeface="Twinkl" pitchFamily="2" charset="0"/>
            </a:endParaRPr>
          </a:p>
          <a:p>
            <a:endParaRPr lang="en-GB" dirty="0">
              <a:latin typeface="Twinkl" pitchFamily="2" charset="0"/>
            </a:endParaRPr>
          </a:p>
          <a:p>
            <a:endParaRPr lang="en-GB" dirty="0">
              <a:latin typeface="Twinkl" pitchFamily="2" charset="0"/>
            </a:endParaRPr>
          </a:p>
          <a:p>
            <a:r>
              <a:rPr lang="en-GB" sz="1600" dirty="0">
                <a:latin typeface="Twinkl" pitchFamily="2" charset="0"/>
              </a:rPr>
              <a:t>Hide a set of single number cards around the garden. Give your child a number card and ask them to hunt around the garden to find the matching card. When they bring back the matching card, encourage them to say the double they have found </a:t>
            </a:r>
            <a:r>
              <a:rPr lang="en-GB" sz="1600" dirty="0" err="1">
                <a:latin typeface="Twinkl" pitchFamily="2" charset="0"/>
              </a:rPr>
              <a:t>e.g</a:t>
            </a:r>
            <a:r>
              <a:rPr lang="en-GB" sz="1600" dirty="0">
                <a:latin typeface="Twinkl" pitchFamily="2" charset="0"/>
              </a:rPr>
              <a:t> Double 2 is 4.</a:t>
            </a:r>
          </a:p>
          <a:p>
            <a:endParaRPr lang="en-GB" sz="1600" dirty="0">
              <a:latin typeface="Twinkl" pitchFamily="2" charset="0"/>
            </a:endParaRPr>
          </a:p>
          <a:p>
            <a:r>
              <a:rPr lang="en-GB" sz="1600" dirty="0">
                <a:latin typeface="Twinkl" pitchFamily="2" charset="0"/>
              </a:rPr>
              <a:t>Draw the outline of a ladybird or butterfly. Use buttons, sequins, pom poms or pennies to add dots to each side. How many doubles can you make? Can you make one that is not a double? Tell your grown up why it is not a double.</a:t>
            </a:r>
          </a:p>
        </p:txBody>
      </p:sp>
      <p:pic>
        <p:nvPicPr>
          <p:cNvPr id="5" name="Picture 4">
            <a:extLst>
              <a:ext uri="{FF2B5EF4-FFF2-40B4-BE49-F238E27FC236}">
                <a16:creationId xmlns:a16="http://schemas.microsoft.com/office/drawing/2014/main" id="{0879A3C1-C96F-4A81-A94E-422C8271CA33}"/>
              </a:ext>
            </a:extLst>
          </p:cNvPr>
          <p:cNvPicPr>
            <a:picLocks noChangeAspect="1"/>
          </p:cNvPicPr>
          <p:nvPr/>
        </p:nvPicPr>
        <p:blipFill>
          <a:blip r:embed="rId2"/>
          <a:stretch>
            <a:fillRect/>
          </a:stretch>
        </p:blipFill>
        <p:spPr>
          <a:xfrm>
            <a:off x="1952831" y="2215136"/>
            <a:ext cx="1819275" cy="1238250"/>
          </a:xfrm>
          <a:prstGeom prst="rect">
            <a:avLst/>
          </a:prstGeom>
        </p:spPr>
      </p:pic>
      <p:pic>
        <p:nvPicPr>
          <p:cNvPr id="6" name="Picture 5">
            <a:extLst>
              <a:ext uri="{FF2B5EF4-FFF2-40B4-BE49-F238E27FC236}">
                <a16:creationId xmlns:a16="http://schemas.microsoft.com/office/drawing/2014/main" id="{505181FF-90B3-4D3E-AA62-3A1A12378846}"/>
              </a:ext>
            </a:extLst>
          </p:cNvPr>
          <p:cNvPicPr>
            <a:picLocks noChangeAspect="1"/>
          </p:cNvPicPr>
          <p:nvPr/>
        </p:nvPicPr>
        <p:blipFill>
          <a:blip r:embed="rId3"/>
          <a:stretch>
            <a:fillRect/>
          </a:stretch>
        </p:blipFill>
        <p:spPr>
          <a:xfrm>
            <a:off x="4306337" y="2130079"/>
            <a:ext cx="1586120" cy="1408365"/>
          </a:xfrm>
          <a:prstGeom prst="rect">
            <a:avLst/>
          </a:prstGeom>
        </p:spPr>
      </p:pic>
    </p:spTree>
    <p:extLst>
      <p:ext uri="{BB962C8B-B14F-4D97-AF65-F5344CB8AC3E}">
        <p14:creationId xmlns:p14="http://schemas.microsoft.com/office/powerpoint/2010/main" val="1084021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254</Words>
  <Application>Microsoft Office PowerPoint</Application>
  <PresentationFormat>Widescreen</PresentationFormat>
  <Paragraphs>51</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Freestyle Script</vt:lpstr>
      <vt:lpstr>Twinkl</vt:lpstr>
      <vt:lpstr>Office Theme</vt:lpstr>
      <vt:lpstr>Maths</vt:lpstr>
      <vt:lpstr>PowerPoint Presentation</vt:lpstr>
      <vt:lpstr>Talk about what you saw.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dc:title>
  <dc:creator>Donna Sherratt</dc:creator>
  <cp:lastModifiedBy>Donna Sherratt</cp:lastModifiedBy>
  <cp:revision>24</cp:revision>
  <dcterms:created xsi:type="dcterms:W3CDTF">2020-04-14T10:35:20Z</dcterms:created>
  <dcterms:modified xsi:type="dcterms:W3CDTF">2020-04-26T17:53:25Z</dcterms:modified>
  <cp:contentStatus/>
</cp:coreProperties>
</file>