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8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037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A573-6366-1748-A5FE-D1469F0C0C66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0334-6208-C34F-97FE-653B2482A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groups of three; there are twelve altogether.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three, four times; there are twelve altogether.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is a factor. Three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four and three is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is the product of four and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leaves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9C2D-E3CA-BB47-8768-7BAA9025C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DF0F2-7DDE-9F48-9B73-83E147A2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6CD7-311D-0B45-8C99-47FA5BB3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BEEE-CF9C-9B4A-B83C-3CBA8883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A0649-5E44-F449-B0F9-16F088CE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9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B21-8034-4C4A-8693-E839BEF2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6C098-19D2-8A4C-B99C-378841530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7EEC-D183-B142-893B-657CE45C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DEC8-423B-F74C-A9DE-4FEC509A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E41D-7988-DA48-9A22-64826E07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E2289-798D-D643-A0BD-5D21692B0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72DCF-4D58-ED4F-BE28-A7C40B3AB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A7FE6-0159-B845-A9DF-6E018757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7FCEF-664B-9843-B7C5-6F81CB9F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42B83-89F2-A44C-A6BE-C00C2248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6059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B545-55B1-6344-816D-2FB6306B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D63B-0674-2540-B06F-7C81103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8425-0B33-324B-A546-457E75BE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6C30-4D2E-894F-AFA2-422B6C3A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8E11-08D3-B94A-931F-F64F59FD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D259-B7B3-B141-BD95-37AF8560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B551F-447D-944E-916E-3131297FF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79BEC-D630-A74B-A31A-070E9436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45BE-4A76-1245-83C0-B6CE7BDC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DD2BC-57CB-1647-B65A-02F7B189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5CB6-F694-B041-81D3-0EC97B66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D908-6310-3E45-9323-E13B982D9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397E5-5689-6440-A283-B97D5F45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964E-DC72-084C-A980-B4A28B63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4203F-7EDB-4F41-A4B6-C07D6E5D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E905C-63B0-2941-8656-CC36B698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045F-89FB-044F-8291-CEB48F65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4DF34-10B5-6F4B-969A-662DBDAB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6747-37AC-A94E-934F-48583DC44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056DF-83FE-014F-8661-14E23B699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50A21-B890-504B-9443-869D373D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EEA6A-77E1-5F49-B690-794515BE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30AB3-9547-7043-AF9C-413DD7D1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D7C9-5EF5-CB4D-9E02-6F45CD6C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1BC6-5990-9A40-A20A-96094204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CB52-43E1-454F-B91D-7CDE9252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DE5BD-0687-7640-8D0B-D2C5B87A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4DFFF-87C9-E949-865B-C2380A23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059FD-228A-FC48-A6CC-CDB11C8F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89E7A-89B9-D547-90C6-203BADDF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E566-1BFC-1A4D-84A0-5F2884CE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0011-D442-6141-B2C7-7E7CA5DB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4EF3-866A-7442-BDE7-537EEB97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9E2B-A404-6548-9EA1-DD3694A70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22183-2E0B-C644-8EDD-C7870B92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548D1-90D6-C842-B009-DC59D816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EBC4B-784B-C94D-883A-475C6425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7003-BBA2-E646-8B95-90E45638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F8715-7C85-DF4E-9095-0532222BF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65FB5-BBDE-0341-AE0D-C33E64FD0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AE580-69B7-5944-9AD1-82889BA2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A85B8-922D-8E43-909C-567493C0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1B585-692B-3F42-B8D1-FC3070A1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8D742-4118-0C4F-9113-43B189CD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6067-6CD1-0047-B900-154E679F7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8006F-35E6-0049-B34B-8D149B629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74EB-4B51-A246-8FE1-27D3EE7D9247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82D4D-6C60-5640-ABE3-9CC9E9AA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9AC5-D338-4649-8E98-9C4B2EC19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86B4-D125-754F-AA04-68F3C728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11CD-2076-3842-96ED-8394B134E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5" y="326887"/>
            <a:ext cx="9130749" cy="1581426"/>
          </a:xfrm>
        </p:spPr>
        <p:txBody>
          <a:bodyPr>
            <a:normAutofit/>
          </a:bodyPr>
          <a:lstStyle/>
          <a:p>
            <a:r>
              <a:rPr lang="en-US" i="1" dirty="0" err="1">
                <a:latin typeface="EucrosiaUPC" panose="020B0604020202020204" pitchFamily="34" charset="0"/>
                <a:cs typeface="EucrosiaUPC" panose="020B0604020202020204" pitchFamily="34" charset="0"/>
              </a:rPr>
              <a:t>Maths</a:t>
            </a:r>
            <a:r>
              <a:rPr lang="en-US" i="1" dirty="0">
                <a:latin typeface="EucrosiaUPC" panose="020B0604020202020204" pitchFamily="34" charset="0"/>
                <a:cs typeface="EucrosiaUPC" panose="020B0604020202020204" pitchFamily="34" charset="0"/>
              </a:rPr>
              <a:t>- Summer 1 Week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D74F4-320E-0142-8C91-62C17487B94F}"/>
              </a:ext>
            </a:extLst>
          </p:cNvPr>
          <p:cNvSpPr txBox="1"/>
          <p:nvPr/>
        </p:nvSpPr>
        <p:spPr>
          <a:xfrm>
            <a:off x="3087757" y="2703444"/>
            <a:ext cx="579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POWERPOINT 1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252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1DDF5D-E1BB-4DB1-964B-069E622FB10A}"/>
              </a:ext>
            </a:extLst>
          </p:cNvPr>
          <p:cNvSpPr/>
          <p:nvPr/>
        </p:nvSpPr>
        <p:spPr>
          <a:xfrm>
            <a:off x="3464689" y="817856"/>
            <a:ext cx="538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wheels? Count in groups of 3.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60382-9991-4102-878D-15C047B7D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2" y="2918383"/>
            <a:ext cx="556980" cy="56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032F3-8343-483E-9CCC-C32BCA9B1C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96" y="4253126"/>
            <a:ext cx="6825078" cy="26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282A8-A5A6-4137-93DF-88013A628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2" y="3551554"/>
            <a:ext cx="1634775" cy="669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10C66-1A2A-4BA0-85AF-1CD4CAFEE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56" y="1556792"/>
            <a:ext cx="1279390" cy="115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6C931-8295-4A57-B68D-D68B4D189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83" y="1556792"/>
            <a:ext cx="1279390" cy="115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9F7C7-B5CC-46BB-B663-FC0B46969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40" y="1556792"/>
            <a:ext cx="1279390" cy="115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6E8A0-5F2F-4958-B828-E188FBFACF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17" y="1556792"/>
            <a:ext cx="1279390" cy="115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A6E6A-75C5-4A09-A53F-3CDF1785A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8" y="2918383"/>
            <a:ext cx="556980" cy="565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F7491-5132-4941-9F60-C79FB4A72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05" y="2918383"/>
            <a:ext cx="556980" cy="565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40253-A029-47DB-A3DB-802937693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83" y="2918383"/>
            <a:ext cx="556980" cy="565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66473F-00A7-4D2A-913D-2C02C6F2B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7" y="3551554"/>
            <a:ext cx="1634378" cy="669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7D63A-B402-42C6-9525-680E515CDF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10" y="3551160"/>
            <a:ext cx="1634400" cy="66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18897D-D931-43FF-8791-28A19EB8D0F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5" y="3551160"/>
            <a:ext cx="1634400" cy="66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D659F0-C9DC-4454-8979-B2745DB88C33}"/>
              </a:ext>
            </a:extLst>
          </p:cNvPr>
          <p:cNvSpPr/>
          <p:nvPr/>
        </p:nvSpPr>
        <p:spPr>
          <a:xfrm>
            <a:off x="4767544" y="4983560"/>
            <a:ext cx="27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12 wheels.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9D8C6-6AE2-435D-B350-1E02DEB88ECB}"/>
              </a:ext>
            </a:extLst>
          </p:cNvPr>
          <p:cNvSpPr/>
          <p:nvPr/>
        </p:nvSpPr>
        <p:spPr>
          <a:xfrm>
            <a:off x="5361664" y="544522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= 12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29DD9-EA6B-4DF6-ABBF-772D65626B7C}"/>
              </a:ext>
            </a:extLst>
          </p:cNvPr>
          <p:cNvSpPr/>
          <p:nvPr/>
        </p:nvSpPr>
        <p:spPr>
          <a:xfrm>
            <a:off x="5361664" y="588262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12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408F89-17C0-4AFC-ABE7-C5E9CA8B738F}"/>
              </a:ext>
            </a:extLst>
          </p:cNvPr>
          <p:cNvSpPr/>
          <p:nvPr/>
        </p:nvSpPr>
        <p:spPr>
          <a:xfrm>
            <a:off x="2763993" y="4393876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D6EC19-E0F6-46D1-AF02-EA5C77B6A02E}"/>
              </a:ext>
            </a:extLst>
          </p:cNvPr>
          <p:cNvSpPr/>
          <p:nvPr/>
        </p:nvSpPr>
        <p:spPr>
          <a:xfrm>
            <a:off x="4397603" y="4393876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42697-EE14-4C58-B4A1-5D851275226C}"/>
              </a:ext>
            </a:extLst>
          </p:cNvPr>
          <p:cNvSpPr/>
          <p:nvPr/>
        </p:nvSpPr>
        <p:spPr>
          <a:xfrm>
            <a:off x="6037239" y="4393876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8EED0-A7E1-4CB2-93DD-982DE5BE6914}"/>
              </a:ext>
            </a:extLst>
          </p:cNvPr>
          <p:cNvSpPr/>
          <p:nvPr/>
        </p:nvSpPr>
        <p:spPr>
          <a:xfrm>
            <a:off x="7683526" y="4393876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29DCA-EB1F-4A90-BDCD-EAF25B5611BC}"/>
              </a:ext>
            </a:extLst>
          </p:cNvPr>
          <p:cNvSpPr/>
          <p:nvPr/>
        </p:nvSpPr>
        <p:spPr>
          <a:xfrm>
            <a:off x="9264353" y="4393876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12</a:t>
            </a:r>
          </a:p>
        </p:txBody>
      </p:sp>
      <p:pic>
        <p:nvPicPr>
          <p:cNvPr id="29" name="Counting in 3s " descr="Counting in 3s ">
            <a:hlinkClick r:id="" action="ppaction://media"/>
            <a:extLst>
              <a:ext uri="{FF2B5EF4-FFF2-40B4-BE49-F238E27FC236}">
                <a16:creationId xmlns:a16="http://schemas.microsoft.com/office/drawing/2014/main" id="{45D7D769-DFD5-1A43-8E1A-3BD9DB30C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DCC1C-E25B-2F43-A3C0-5EEE88B5204E}"/>
              </a:ext>
            </a:extLst>
          </p:cNvPr>
          <p:cNvSpPr txBox="1"/>
          <p:nvPr/>
        </p:nvSpPr>
        <p:spPr>
          <a:xfrm>
            <a:off x="2573867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8ED47-CC70-2C4B-B2A7-1D7EAA717DBC}"/>
              </a:ext>
            </a:extLst>
          </p:cNvPr>
          <p:cNvSpPr txBox="1"/>
          <p:nvPr/>
        </p:nvSpPr>
        <p:spPr>
          <a:xfrm>
            <a:off x="2958474" y="3059668"/>
            <a:ext cx="625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the multiplication both ways to show the number of spots.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C041-C4B4-4FE7-BD82-AA4A0EA2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1" y="2039025"/>
            <a:ext cx="4943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D407DA-2AC2-4EDA-B2D2-C47DE9EC8DD6}"/>
              </a:ext>
            </a:extLst>
          </p:cNvPr>
          <p:cNvSpPr txBox="1"/>
          <p:nvPr/>
        </p:nvSpPr>
        <p:spPr bwMode="auto">
          <a:xfrm>
            <a:off x="7533346" y="4467271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EECEA-508C-4781-8669-50051D01BBD1}"/>
              </a:ext>
            </a:extLst>
          </p:cNvPr>
          <p:cNvSpPr txBox="1"/>
          <p:nvPr/>
        </p:nvSpPr>
        <p:spPr bwMode="auto">
          <a:xfrm>
            <a:off x="4370778" y="4468389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58478-7485-41F2-A70B-B770911393C4}"/>
              </a:ext>
            </a:extLst>
          </p:cNvPr>
          <p:cNvSpPr txBox="1"/>
          <p:nvPr/>
        </p:nvSpPr>
        <p:spPr bwMode="auto">
          <a:xfrm>
            <a:off x="2879565" y="4468390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66DFB-F3E6-4A6C-B832-CD735A110C1F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7DC7A-D0E1-4883-A140-007E05100D87}"/>
              </a:ext>
            </a:extLst>
          </p:cNvPr>
          <p:cNvSpPr txBox="1"/>
          <p:nvPr/>
        </p:nvSpPr>
        <p:spPr bwMode="auto">
          <a:xfrm>
            <a:off x="6042133" y="4467272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×  5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229B-3B8C-4161-BEAF-88D610107323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803021" y="908721"/>
            <a:ext cx="258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spots?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D2080-90B9-4A1D-8D12-84D86A449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986" y="1953492"/>
            <a:ext cx="6790920" cy="1216870"/>
          </a:xfrm>
          <a:prstGeom prst="rect">
            <a:avLst/>
          </a:prstGeom>
        </p:spPr>
      </p:pic>
      <p:pic>
        <p:nvPicPr>
          <p:cNvPr id="9" name="Recorded Sound- Slide 4" descr="Recorded Sound- Slide 4">
            <a:hlinkClick r:id="" action="ppaction://media"/>
            <a:extLst>
              <a:ext uri="{FF2B5EF4-FFF2-40B4-BE49-F238E27FC236}">
                <a16:creationId xmlns:a16="http://schemas.microsoft.com/office/drawing/2014/main" id="{8CFBBB31-F120-464B-9728-47C68456E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D08CF-EA2C-6742-92FE-70012B81FE5C}"/>
              </a:ext>
            </a:extLst>
          </p:cNvPr>
          <p:cNvSpPr/>
          <p:nvPr/>
        </p:nvSpPr>
        <p:spPr>
          <a:xfrm>
            <a:off x="661481" y="474345"/>
            <a:ext cx="109922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* Can you find objects in your house or draw pictures from your imagination to show some groups of 3? </a:t>
            </a:r>
          </a:p>
          <a:p>
            <a:endParaRPr lang="en-GB" sz="2400" dirty="0"/>
          </a:p>
          <a:p>
            <a:r>
              <a:rPr lang="en-GB" sz="2400" dirty="0"/>
              <a:t>	For example, you could get some spoons or draw some ladybirds and put them </a:t>
            </a:r>
          </a:p>
          <a:p>
            <a:r>
              <a:rPr lang="en-GB" sz="2400" dirty="0"/>
              <a:t>	into equal groups of 3.  </a:t>
            </a:r>
          </a:p>
          <a:p>
            <a:endParaRPr lang="en-GB" sz="2400" dirty="0"/>
          </a:p>
          <a:p>
            <a:r>
              <a:rPr lang="en-GB" sz="2400" dirty="0"/>
              <a:t>* Can you write the two calculations as we did for the bikes and the dice?</a:t>
            </a:r>
          </a:p>
          <a:p>
            <a:endParaRPr lang="en-GB" sz="2400" dirty="0"/>
          </a:p>
          <a:p>
            <a:r>
              <a:rPr lang="en-GB" sz="2400" dirty="0"/>
              <a:t>* Can you write the factors and the product of your calculations?</a:t>
            </a:r>
          </a:p>
          <a:p>
            <a:r>
              <a:rPr lang="en-GB" sz="2400" dirty="0" err="1"/>
              <a:t>eg</a:t>
            </a:r>
            <a:r>
              <a:rPr lang="en-GB" sz="2400" dirty="0"/>
              <a:t>    </a:t>
            </a:r>
          </a:p>
          <a:p>
            <a:r>
              <a:rPr lang="en-GB" sz="2400" dirty="0"/>
              <a:t>       4 x 3 = 12         3 x 4 = 12         3 is a factor.  4 is a factor.  The product of 3 and 4 is 12.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You can draw your examples in your books, take a photo and put it on Twitter, or you can just record for practice.</a:t>
            </a: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2368E-EA7A-3948-93F8-B18537685949}"/>
              </a:ext>
            </a:extLst>
          </p:cNvPr>
          <p:cNvSpPr txBox="1"/>
          <p:nvPr/>
        </p:nvSpPr>
        <p:spPr>
          <a:xfrm>
            <a:off x="2159000" y="2413337"/>
            <a:ext cx="787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Now complete Sheet 1</a:t>
            </a:r>
          </a:p>
          <a:p>
            <a:r>
              <a:rPr lang="en-US" sz="6000" dirty="0">
                <a:sym typeface="Wingdings" pitchFamily="2" charset="2"/>
              </a:rPr>
              <a:t>                    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51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264</Words>
  <Application>Microsoft Macintosh PowerPoint</Application>
  <PresentationFormat>Widescreen</PresentationFormat>
  <Paragraphs>40</Paragraphs>
  <Slides>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EucrosiaUPC</vt:lpstr>
      <vt:lpstr>Myriad Pro</vt:lpstr>
      <vt:lpstr>Myriad Pro Semibold</vt:lpstr>
      <vt:lpstr>Office Theme</vt:lpstr>
      <vt:lpstr>Maths- Summer 1 Week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3,6 and 9 times tables</dc:title>
  <dc:creator>Steph Hastings</dc:creator>
  <cp:lastModifiedBy>Steph Hastings</cp:lastModifiedBy>
  <cp:revision>12</cp:revision>
  <dcterms:created xsi:type="dcterms:W3CDTF">2020-04-02T10:46:52Z</dcterms:created>
  <dcterms:modified xsi:type="dcterms:W3CDTF">2020-04-14T10:12:00Z</dcterms:modified>
</cp:coreProperties>
</file>