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6256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36" y="1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569"/>
            <a:ext cx="13817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5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1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488951"/>
            <a:ext cx="274320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488951"/>
            <a:ext cx="7958668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44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7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113" y="5875867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3" y="3875619"/>
            <a:ext cx="138176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0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844801"/>
            <a:ext cx="535093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8" y="2844801"/>
            <a:ext cx="535093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2046817"/>
            <a:ext cx="718255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1" y="2899833"/>
            <a:ext cx="718255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4" y="2046817"/>
            <a:ext cx="718537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4" y="2899833"/>
            <a:ext cx="718537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0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3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364067"/>
            <a:ext cx="534811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364068"/>
            <a:ext cx="908755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1" y="1913468"/>
            <a:ext cx="534811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5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1"/>
            <a:ext cx="97536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2"/>
            <a:ext cx="97536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8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00" y="8475135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4B16-4E0B-4013-B990-228D511D60C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134" y="8475135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0133" y="8475135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2D19-7F71-4B49-A466-8EE21A9D9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6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586"/>
          <a:stretch/>
        </p:blipFill>
        <p:spPr>
          <a:xfrm>
            <a:off x="495152" y="486985"/>
            <a:ext cx="13681520" cy="825215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8091996" y="6084168"/>
            <a:ext cx="108012" cy="216024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87840" y="8604448"/>
            <a:ext cx="4248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7200" y="438222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Auditory canal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305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39168" y="539552"/>
            <a:ext cx="106024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>
                <a:latin typeface="Comic Sans MS" pitchFamily="66" charset="0"/>
              </a:rPr>
              <a:t>1.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vibrations pass along the </a:t>
            </a:r>
            <a:r>
              <a:rPr lang="en-GB" sz="2800" b="1" dirty="0">
                <a:latin typeface="Comic Sans MS" pitchFamily="66" charset="0"/>
              </a:rPr>
              <a:t>auditory nerve</a:t>
            </a:r>
            <a:r>
              <a:rPr lang="en-GB" sz="2800" dirty="0">
                <a:latin typeface="Comic Sans MS" pitchFamily="66" charset="0"/>
              </a:rPr>
              <a:t> to your brain.</a:t>
            </a:r>
          </a:p>
          <a:p>
            <a:pPr algn="just"/>
            <a:endParaRPr lang="en-GB" sz="2800" dirty="0">
              <a:latin typeface="Comic Sans MS" pitchFamily="66" charset="0"/>
            </a:endParaRPr>
          </a:p>
          <a:p>
            <a:pPr algn="just"/>
            <a:r>
              <a:rPr lang="en-GB" sz="2800" dirty="0" smtClean="0">
                <a:latin typeface="Comic Sans MS" pitchFamily="66" charset="0"/>
              </a:rPr>
              <a:t>2. The </a:t>
            </a:r>
            <a:r>
              <a:rPr lang="en-GB" sz="2800" b="1" dirty="0">
                <a:latin typeface="Comic Sans MS" pitchFamily="66" charset="0"/>
              </a:rPr>
              <a:t>ear-drum </a:t>
            </a:r>
            <a:r>
              <a:rPr lang="en-GB" sz="2800" dirty="0">
                <a:latin typeface="Comic Sans MS" pitchFamily="66" charset="0"/>
              </a:rPr>
              <a:t>vibrates when a sound hits it.</a:t>
            </a:r>
          </a:p>
          <a:p>
            <a:pPr algn="just"/>
            <a:endParaRPr lang="en-GB" sz="2800" dirty="0">
              <a:latin typeface="Comic Sans MS" pitchFamily="66" charset="0"/>
            </a:endParaRPr>
          </a:p>
          <a:p>
            <a:pPr algn="just"/>
            <a:r>
              <a:rPr lang="en-GB" sz="2800" dirty="0" smtClean="0">
                <a:latin typeface="Comic Sans MS" pitchFamily="66" charset="0"/>
              </a:rPr>
              <a:t>3. Your </a:t>
            </a:r>
            <a:r>
              <a:rPr lang="en-GB" sz="2800" dirty="0">
                <a:latin typeface="Comic Sans MS" pitchFamily="66" charset="0"/>
              </a:rPr>
              <a:t>brain sorts the message and you hear the sound.</a:t>
            </a:r>
          </a:p>
          <a:p>
            <a:pPr algn="just"/>
            <a:endParaRPr lang="en-GB" sz="2800" dirty="0">
              <a:latin typeface="Comic Sans MS" pitchFamily="66" charset="0"/>
            </a:endParaRPr>
          </a:p>
          <a:p>
            <a:pPr algn="just"/>
            <a:r>
              <a:rPr lang="en-GB" sz="2800" dirty="0" smtClean="0">
                <a:latin typeface="Comic Sans MS" pitchFamily="66" charset="0"/>
              </a:rPr>
              <a:t>4. Your </a:t>
            </a:r>
            <a:r>
              <a:rPr lang="en-GB" sz="2800" b="1" dirty="0">
                <a:latin typeface="Comic Sans MS" pitchFamily="66" charset="0"/>
              </a:rPr>
              <a:t>outer ear </a:t>
            </a:r>
            <a:r>
              <a:rPr lang="en-GB" sz="2800" dirty="0">
                <a:latin typeface="Comic Sans MS" pitchFamily="66" charset="0"/>
              </a:rPr>
              <a:t>channels the sound waves into your ear.</a:t>
            </a:r>
          </a:p>
          <a:p>
            <a:pPr algn="just"/>
            <a:endParaRPr lang="en-GB" sz="2800" dirty="0">
              <a:latin typeface="Comic Sans MS" pitchFamily="66" charset="0"/>
            </a:endParaRPr>
          </a:p>
          <a:p>
            <a:pPr algn="just"/>
            <a:r>
              <a:rPr lang="en-GB" sz="2800" dirty="0" smtClean="0">
                <a:latin typeface="Comic Sans MS" pitchFamily="66" charset="0"/>
              </a:rPr>
              <a:t>5. The </a:t>
            </a:r>
            <a:r>
              <a:rPr lang="en-GB" sz="2800" dirty="0">
                <a:latin typeface="Comic Sans MS" pitchFamily="66" charset="0"/>
              </a:rPr>
              <a:t>vibrating </a:t>
            </a:r>
            <a:r>
              <a:rPr lang="en-GB" sz="2800" b="1" dirty="0">
                <a:latin typeface="Comic Sans MS" pitchFamily="66" charset="0"/>
              </a:rPr>
              <a:t>ear-drum</a:t>
            </a:r>
            <a:r>
              <a:rPr lang="en-GB" sz="2800" dirty="0">
                <a:latin typeface="Comic Sans MS" pitchFamily="66" charset="0"/>
              </a:rPr>
              <a:t> makes the little bones in your ear vibrate.</a:t>
            </a:r>
          </a:p>
          <a:p>
            <a:pPr algn="just"/>
            <a:endParaRPr lang="en-GB" sz="2800" dirty="0">
              <a:latin typeface="Comic Sans MS" pitchFamily="66" charset="0"/>
            </a:endParaRPr>
          </a:p>
          <a:p>
            <a:pPr algn="just"/>
            <a:r>
              <a:rPr lang="en-GB" sz="2800" dirty="0" smtClean="0">
                <a:latin typeface="Comic Sans MS" pitchFamily="66" charset="0"/>
              </a:rPr>
              <a:t>6. The </a:t>
            </a:r>
            <a:r>
              <a:rPr lang="en-GB" sz="2800" dirty="0">
                <a:latin typeface="Comic Sans MS" pitchFamily="66" charset="0"/>
              </a:rPr>
              <a:t>sound waves travel along the </a:t>
            </a:r>
            <a:r>
              <a:rPr lang="en-GB" sz="2800" b="1" dirty="0">
                <a:latin typeface="Comic Sans MS" pitchFamily="66" charset="0"/>
              </a:rPr>
              <a:t>auditory canal</a:t>
            </a:r>
            <a:r>
              <a:rPr lang="en-GB" sz="28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903865" y="8926596"/>
            <a:ext cx="23599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omic Sans MS" pitchFamily="66" charset="0"/>
              </a:rPr>
              <a:t>© SaveTeachersSundays.com 2013</a:t>
            </a:r>
            <a:endParaRPr lang="en-GB" sz="105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6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80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events on a timeline</dc:title>
  <dc:creator>SaveTeachersSundays</dc:creator>
  <cp:lastModifiedBy>Nicola</cp:lastModifiedBy>
  <cp:revision>38</cp:revision>
  <dcterms:created xsi:type="dcterms:W3CDTF">2013-07-24T12:44:43Z</dcterms:created>
  <dcterms:modified xsi:type="dcterms:W3CDTF">2020-04-15T11:50:40Z</dcterms:modified>
</cp:coreProperties>
</file>