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5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8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10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6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0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3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21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9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9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4">
              <a:lumMod val="60000"/>
              <a:lumOff val="4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81D9-AB87-4DBA-BAEE-61CBB0EAEB0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965E-1AF2-4B03-91B4-ABA4FEFB4F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undcloud.com/talkforwriting/bookshop/s-WQRn0LBZ1h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3413"/>
            <a:ext cx="9144000" cy="1096962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 smtClean="0"/>
              <a:t>Class 4 Literacy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600" dirty="0" smtClean="0">
                <a:latin typeface="+mj-lt"/>
              </a:rPr>
              <a:t>The Impossibly Possible Bookshop</a:t>
            </a:r>
          </a:p>
          <a:p>
            <a:r>
              <a:rPr lang="en-GB" sz="3600" dirty="0" smtClean="0">
                <a:latin typeface="+mj-lt"/>
              </a:rPr>
              <a:t>Session 1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91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GB" dirty="0" smtClean="0"/>
              <a:t>The Impossibly Possible Bookshop</a:t>
            </a:r>
            <a:br>
              <a:rPr lang="en-GB" dirty="0" smtClean="0"/>
            </a:br>
            <a:r>
              <a:rPr lang="en-GB" dirty="0" smtClean="0"/>
              <a:t>by Kat Pennington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968499"/>
            <a:ext cx="5467350" cy="4351338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Hello,</a:t>
            </a: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My name is </a:t>
            </a:r>
            <a:r>
              <a:rPr lang="en-GB" sz="3200" dirty="0" err="1" smtClean="0">
                <a:latin typeface="+mj-lt"/>
              </a:rPr>
              <a:t>Treerumple</a:t>
            </a:r>
            <a:r>
              <a:rPr lang="en-GB" sz="3200" dirty="0" smtClean="0">
                <a:latin typeface="+mj-lt"/>
              </a:rPr>
              <a:t>. This story is all about when a boy called Sammy came to visit me in my special </a:t>
            </a:r>
            <a:r>
              <a:rPr lang="en-GB" sz="3200" dirty="0" err="1" smtClean="0">
                <a:latin typeface="+mj-lt"/>
              </a:rPr>
              <a:t>TreeGoblin</a:t>
            </a:r>
            <a:r>
              <a:rPr lang="en-GB" sz="3200" dirty="0" smtClean="0">
                <a:latin typeface="+mj-lt"/>
              </a:rPr>
              <a:t> world. I am going to guide you through the work and, at the end, I would love to read your magical stories</a:t>
            </a:r>
            <a:r>
              <a:rPr lang="en-GB" sz="3200" dirty="0">
                <a:latin typeface="+mj-lt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325" y="1872456"/>
            <a:ext cx="2388211" cy="4543425"/>
          </a:xfrm>
          <a:prstGeom prst="rect">
            <a:avLst/>
          </a:prstGeom>
          <a:ln w="50800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6256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3289300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  <a:alpha val="99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latin typeface="+mj-lt"/>
              </a:rPr>
              <a:t>You need to read the story of The Impossibly Possible Bookshop – I have put it on the website as a separate PDF.</a:t>
            </a:r>
          </a:p>
          <a:p>
            <a:pPr marL="0" indent="0">
              <a:buNone/>
            </a:pPr>
            <a:endParaRPr lang="en-GB" sz="3200" dirty="0">
              <a:latin typeface="+mj-lt"/>
            </a:endParaRP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You can also listen to it here:</a:t>
            </a: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 </a:t>
            </a:r>
            <a:r>
              <a:rPr lang="en-GB" sz="3200" dirty="0" smtClean="0">
                <a:latin typeface="+mj-lt"/>
                <a:hlinkClick r:id="rId2"/>
              </a:rPr>
              <a:t>https://soundcloud.com/talkforwriting/bookshop/s-WQRn0LBZ1ho</a:t>
            </a:r>
            <a:r>
              <a:rPr lang="en-GB" sz="3200" dirty="0" smtClean="0">
                <a:latin typeface="+mj-lt"/>
              </a:rPr>
              <a:t> 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340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4" y="414338"/>
            <a:ext cx="5772151" cy="968375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Let’s chat about the story…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074" y="1768475"/>
            <a:ext cx="5772151" cy="4565650"/>
          </a:xfr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What did you think of the story?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You can write down your answers or discuss them with an adult or older sibling at home.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latin typeface="+mj-lt"/>
              </a:rPr>
              <a:t>Think about any vocabulary or phrasing you are unsure about – write them down and we will come back to them in another session. </a:t>
            </a:r>
            <a:endParaRPr lang="en-GB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2" y="95250"/>
            <a:ext cx="5656872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12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 smtClean="0"/>
              <a:t>End of session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I hope you enjoyed the story – you will need to reread it several times over the next few weeks in order to complete the activities.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803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Class 4 Literacy</vt:lpstr>
      <vt:lpstr>The Impossibly Possible Bookshop by Kat Pennington</vt:lpstr>
      <vt:lpstr>PowerPoint Presentation</vt:lpstr>
      <vt:lpstr>Let’s chat about the story…</vt:lpstr>
      <vt:lpstr>End of session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Literacy</dc:title>
  <dc:creator>Nicola Lucas</dc:creator>
  <cp:lastModifiedBy>Nicola Lucas</cp:lastModifiedBy>
  <cp:revision>6</cp:revision>
  <dcterms:created xsi:type="dcterms:W3CDTF">2020-06-22T10:17:37Z</dcterms:created>
  <dcterms:modified xsi:type="dcterms:W3CDTF">2020-06-22T11:08:55Z</dcterms:modified>
</cp:coreProperties>
</file>