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6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0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1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9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9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4">
              <a:lumMod val="60000"/>
              <a:lumOff val="4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81D9-AB87-4DBA-BAEE-61CBB0EAEB0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3413"/>
            <a:ext cx="9144000" cy="1096962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Class 4 Literacy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75653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+mj-lt"/>
              </a:rPr>
              <a:t>The Impossibly Possible Bookshop</a:t>
            </a:r>
          </a:p>
          <a:p>
            <a:r>
              <a:rPr lang="en-GB" sz="3600" dirty="0" smtClean="0">
                <a:latin typeface="+mj-lt"/>
              </a:rPr>
              <a:t>Week </a:t>
            </a:r>
            <a:r>
              <a:rPr lang="en-GB" sz="3600" dirty="0" smtClean="0">
                <a:latin typeface="+mj-lt"/>
              </a:rPr>
              <a:t>12 </a:t>
            </a:r>
            <a:endParaRPr lang="en-GB" sz="36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Session </a:t>
            </a:r>
            <a:r>
              <a:rPr lang="en-GB" sz="3600" dirty="0" smtClean="0">
                <a:latin typeface="+mj-lt"/>
              </a:rPr>
              <a:t>2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9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4150"/>
            <a:ext cx="5181600" cy="91122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Writing your own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25" y="2178050"/>
            <a:ext cx="3524250" cy="192722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Let’s look at the structure for The Impossibly Possible Bookshop.</a:t>
            </a:r>
            <a:endParaRPr lang="en-GB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387" y="184150"/>
            <a:ext cx="5643563" cy="655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700" y="1316037"/>
            <a:ext cx="3524250" cy="192722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Use the grid to help you plan your own ideas for the story.</a:t>
            </a:r>
            <a:endParaRPr lang="en-GB" sz="32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115887"/>
            <a:ext cx="5605463" cy="66021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5" y="4479705"/>
            <a:ext cx="584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Writing your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68617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Remember to write it in parts and to reread each section to check for cohesion.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If you like, you could illustrate each section of your story or even write it as a graphic novel!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Don’t forget your basic skills!!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1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425575"/>
            <a:ext cx="10515600" cy="3803650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This was your final piece of literacy work for Year 4! Well done on completing your literacy home learning activities. I hope you have enjoyed them!</a:t>
            </a:r>
          </a:p>
          <a:p>
            <a:pPr marL="0" indent="0" algn="just">
              <a:buNone/>
            </a:pPr>
            <a:endParaRPr lang="en-GB" dirty="0">
              <a:latin typeface="+mj-lt"/>
            </a:endParaRPr>
          </a:p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You have been amazing and should be very proud of your resilience and hard work. I am very much looking forward to teaching you in Year 5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.</a:t>
            </a:r>
          </a:p>
          <a:p>
            <a:pPr marL="0" indent="0" algn="just">
              <a:buNone/>
            </a:pPr>
            <a:endParaRPr lang="en-GB" dirty="0" smtClean="0">
              <a:latin typeface="+mj-lt"/>
            </a:endParaRPr>
          </a:p>
          <a:p>
            <a:pPr marL="0" indent="0" algn="just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90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Class 4 Literacy</vt:lpstr>
      <vt:lpstr>Writing your own story</vt:lpstr>
      <vt:lpstr>PowerPoint Presentation</vt:lpstr>
      <vt:lpstr>Writing your story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Literacy</dc:title>
  <dc:creator>Nicola Lucas</dc:creator>
  <cp:lastModifiedBy>Nicola Lucas</cp:lastModifiedBy>
  <cp:revision>34</cp:revision>
  <dcterms:created xsi:type="dcterms:W3CDTF">2020-06-22T10:17:37Z</dcterms:created>
  <dcterms:modified xsi:type="dcterms:W3CDTF">2020-07-06T09:34:02Z</dcterms:modified>
</cp:coreProperties>
</file>