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4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5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60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5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3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1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5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1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9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dirty="0" smtClean="0"/>
              <a:t>Inference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Class 4 Week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0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236" y="384175"/>
            <a:ext cx="5993913" cy="1166437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Memories</a:t>
            </a:r>
            <a:endParaRPr lang="en-GB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4" y="114300"/>
            <a:ext cx="4550033" cy="6648450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591693" y="1805271"/>
            <a:ext cx="3933306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+mj-lt"/>
              </a:rPr>
              <a:t>Where do you think this is?</a:t>
            </a:r>
            <a:endParaRPr lang="en-GB" sz="2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6217" y="2517040"/>
            <a:ext cx="5014514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When is this? (What time of year/day?)</a:t>
            </a:r>
            <a:endParaRPr lang="en-GB" sz="2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9551" y="3207692"/>
            <a:ext cx="3488840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What is the woman doing?</a:t>
            </a:r>
            <a:endParaRPr lang="en-GB" sz="24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5474" y="3843038"/>
            <a:ext cx="609600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Who do you think </a:t>
            </a:r>
            <a:r>
              <a:rPr lang="en-GB" sz="2400" dirty="0" smtClean="0">
                <a:latin typeface="+mj-lt"/>
              </a:rPr>
              <a:t>carved the heart into the tree? Why </a:t>
            </a:r>
            <a:r>
              <a:rPr lang="en-GB" sz="2400" dirty="0" smtClean="0">
                <a:latin typeface="+mj-lt"/>
              </a:rPr>
              <a:t>do you think </a:t>
            </a:r>
            <a:r>
              <a:rPr lang="en-GB" sz="2400" dirty="0" smtClean="0">
                <a:latin typeface="+mj-lt"/>
              </a:rPr>
              <a:t>they </a:t>
            </a:r>
            <a:r>
              <a:rPr lang="en-GB" sz="2400" dirty="0" smtClean="0">
                <a:latin typeface="+mj-lt"/>
              </a:rPr>
              <a:t>did </a:t>
            </a:r>
            <a:r>
              <a:rPr lang="en-GB" sz="2400" dirty="0" smtClean="0">
                <a:latin typeface="+mj-lt"/>
              </a:rPr>
              <a:t>it</a:t>
            </a:r>
            <a:r>
              <a:rPr lang="en-GB" sz="2400" smtClean="0">
                <a:latin typeface="+mj-lt"/>
              </a:rPr>
              <a:t>? </a:t>
            </a:r>
            <a:endParaRPr lang="en-GB" sz="24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7427" y="4852297"/>
            <a:ext cx="4637808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Why </a:t>
            </a:r>
            <a:r>
              <a:rPr lang="en-GB" sz="2400" dirty="0" smtClean="0">
                <a:latin typeface="+mj-lt"/>
              </a:rPr>
              <a:t>do you think is </a:t>
            </a:r>
            <a:r>
              <a:rPr lang="en-GB" sz="2400" dirty="0" smtClean="0">
                <a:latin typeface="+mj-lt"/>
              </a:rPr>
              <a:t>she touching it?</a:t>
            </a:r>
            <a:endParaRPr lang="en-GB" sz="24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8522" y="5500118"/>
            <a:ext cx="6221896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Why </a:t>
            </a:r>
            <a:r>
              <a:rPr lang="en-GB" sz="2400" dirty="0" smtClean="0">
                <a:latin typeface="+mj-lt"/>
              </a:rPr>
              <a:t>do you think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this picture called ‘Memories’?</a:t>
            </a:r>
            <a:endParaRPr lang="en-GB" sz="24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86645" y="6127570"/>
            <a:ext cx="3545651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What is she remembering?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47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Inference Class 4 Week 4</vt:lpstr>
      <vt:lpstr>Memories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Class 4 Week 4</dc:title>
  <dc:creator>Nicola Lucas</dc:creator>
  <cp:lastModifiedBy>Nicola Lucas</cp:lastModifiedBy>
  <cp:revision>5</cp:revision>
  <dcterms:created xsi:type="dcterms:W3CDTF">2020-05-03T18:45:22Z</dcterms:created>
  <dcterms:modified xsi:type="dcterms:W3CDTF">2020-05-06T15:50:17Z</dcterms:modified>
</cp:coreProperties>
</file>