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4F30-AC42-4746-A69F-EA63D5CF87D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7FD-7B85-4533-AD13-4F9404D7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542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4F30-AC42-4746-A69F-EA63D5CF87D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7FD-7B85-4533-AD13-4F9404D7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755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4F30-AC42-4746-A69F-EA63D5CF87D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7FD-7B85-4533-AD13-4F9404D7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60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4F30-AC42-4746-A69F-EA63D5CF87D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7FD-7B85-4533-AD13-4F9404D7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35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4F30-AC42-4746-A69F-EA63D5CF87D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7FD-7B85-4533-AD13-4F9404D7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31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4F30-AC42-4746-A69F-EA63D5CF87D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7FD-7B85-4533-AD13-4F9404D7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618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4F30-AC42-4746-A69F-EA63D5CF87D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7FD-7B85-4533-AD13-4F9404D7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134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4F30-AC42-4746-A69F-EA63D5CF87D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7FD-7B85-4533-AD13-4F9404D7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66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4F30-AC42-4746-A69F-EA63D5CF87D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7FD-7B85-4533-AD13-4F9404D7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05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4F30-AC42-4746-A69F-EA63D5CF87D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7FD-7B85-4533-AD13-4F9404D7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89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4F30-AC42-4746-A69F-EA63D5CF87D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7FD-7B85-4533-AD13-4F9404D7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21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F4F30-AC42-4746-A69F-EA63D5CF87D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0D7FD-7B85-4533-AD13-4F9404D7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292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000" b="1" dirty="0" smtClean="0"/>
              <a:t>Literacy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Class 4 Week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01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3236" y="384175"/>
            <a:ext cx="5993913" cy="2978150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6000" dirty="0" smtClean="0"/>
              <a:t>What questions does this image make you think of?</a:t>
            </a:r>
            <a:endParaRPr lang="en-GB" sz="6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07" y="113212"/>
            <a:ext cx="4190051" cy="6609806"/>
          </a:xfrm>
          <a:prstGeom prst="rect">
            <a:avLst/>
          </a:prstGeom>
          <a:ln w="38100">
            <a:solidFill>
              <a:schemeClr val="dk1"/>
            </a:solidFill>
          </a:ln>
        </p:spPr>
      </p:pic>
    </p:spTree>
    <p:extLst>
      <p:ext uri="{BB962C8B-B14F-4D97-AF65-F5344CB8AC3E}">
        <p14:creationId xmlns:p14="http://schemas.microsoft.com/office/powerpoint/2010/main" val="391478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3236" y="384175"/>
            <a:ext cx="5993913" cy="1597025"/>
          </a:xfrm>
          <a:ln w="508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GB" sz="6000" dirty="0" smtClean="0"/>
              <a:t>Did you ask the same as me?</a:t>
            </a:r>
            <a:endParaRPr lang="en-GB" sz="6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07" y="113212"/>
            <a:ext cx="4190051" cy="6609806"/>
          </a:xfrm>
          <a:prstGeom prst="rect">
            <a:avLst/>
          </a:prstGeom>
          <a:ln w="38100">
            <a:solidFill>
              <a:schemeClr val="dk1"/>
            </a:solidFill>
          </a:ln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263122" y="2318773"/>
            <a:ext cx="6454139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How did the shark get there?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Where did it come from?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Was anyone in the house at the time?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Were there any eyewitnesses?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How did the residents of the street react?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What happened to the shark in the end?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74136" y="5125993"/>
            <a:ext cx="7051189" cy="1597025"/>
          </a:xfrm>
          <a:prstGeom prst="rect">
            <a:avLst/>
          </a:prstGeom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 smtClean="0"/>
              <a:t>Use your imagination to write some answers to these questions, and the questions you thought of!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35860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6511" y="447674"/>
            <a:ext cx="6860689" cy="6275343"/>
          </a:xfrm>
          <a:ln w="508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GB" sz="6000" b="1" u="sng" dirty="0" smtClean="0"/>
              <a:t/>
            </a:r>
            <a:br>
              <a:rPr lang="en-GB" sz="6000" b="1" u="sng" dirty="0" smtClean="0"/>
            </a:br>
            <a:r>
              <a:rPr lang="en-GB" sz="6000" b="1" u="sng" dirty="0" smtClean="0"/>
              <a:t>Activity:</a:t>
            </a:r>
            <a:r>
              <a:rPr lang="en-GB" sz="6000" b="1" u="sng" dirty="0"/>
              <a:t/>
            </a:r>
            <a:br>
              <a:rPr lang="en-GB" sz="6000" b="1" u="sng" dirty="0"/>
            </a:br>
            <a:r>
              <a:rPr lang="en-GB" sz="3600" dirty="0" smtClean="0"/>
              <a:t>Create a short piece of writing based </a:t>
            </a:r>
            <a:r>
              <a:rPr lang="en-GB" sz="3600" dirty="0" smtClean="0"/>
              <a:t>on this image.</a:t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>You can choose the genre: a poem, a short story, a newspaper report, or an eye-witness account, etc.</a:t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>You must remember basic skills:</a:t>
            </a:r>
            <a:br>
              <a:rPr lang="en-GB" sz="3600" dirty="0" smtClean="0"/>
            </a:br>
            <a:r>
              <a:rPr lang="en-GB" sz="3600" dirty="0" smtClean="0"/>
              <a:t>* Correct use of capital letters.</a:t>
            </a:r>
            <a:br>
              <a:rPr lang="en-GB" sz="3600" dirty="0" smtClean="0"/>
            </a:br>
            <a:r>
              <a:rPr lang="en-GB" sz="3600" dirty="0" smtClean="0"/>
              <a:t>* Basic punctuation used correctly.</a:t>
            </a:r>
            <a:br>
              <a:rPr lang="en-GB" sz="3600" dirty="0" smtClean="0"/>
            </a:br>
            <a:r>
              <a:rPr lang="en-GB" sz="3600" dirty="0" smtClean="0"/>
              <a:t>* Neat handwriting.</a:t>
            </a:r>
            <a:r>
              <a:rPr lang="en-GB" sz="6000" b="1" u="sng" dirty="0" smtClean="0"/>
              <a:t/>
            </a:r>
            <a:br>
              <a:rPr lang="en-GB" sz="6000" b="1" u="sng" dirty="0" smtClean="0"/>
            </a:br>
            <a:endParaRPr lang="en-GB" sz="6000" b="1" u="sng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07" y="113212"/>
            <a:ext cx="4190051" cy="6609806"/>
          </a:xfrm>
          <a:prstGeom prst="rect">
            <a:avLst/>
          </a:prstGeom>
          <a:ln w="38100">
            <a:solidFill>
              <a:schemeClr val="dk1"/>
            </a:solidFill>
          </a:ln>
        </p:spPr>
      </p:pic>
    </p:spTree>
    <p:extLst>
      <p:ext uri="{BB962C8B-B14F-4D97-AF65-F5344CB8AC3E}">
        <p14:creationId xmlns:p14="http://schemas.microsoft.com/office/powerpoint/2010/main" val="285970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157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Literacy Class 4 Week 4</vt:lpstr>
      <vt:lpstr>What questions does this image make you think of?</vt:lpstr>
      <vt:lpstr>Did you ask the same as me?</vt:lpstr>
      <vt:lpstr> Activity: Create a short piece of writing based on this image.  You can choose the genre: a poem, a short story, a newspaper report, or an eye-witness account, etc.  You must remember basic skills: * Correct use of capital letters. * Basic punctuation used correctly. * Neat handwriting.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Inference Class 4 Week 4</dc:title>
  <dc:creator>Nicola Lucas</dc:creator>
  <cp:lastModifiedBy>Nicola Lucas</cp:lastModifiedBy>
  <cp:revision>7</cp:revision>
  <dcterms:created xsi:type="dcterms:W3CDTF">2020-05-03T18:45:22Z</dcterms:created>
  <dcterms:modified xsi:type="dcterms:W3CDTF">2020-05-06T15:51:37Z</dcterms:modified>
</cp:coreProperties>
</file>