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3" r:id="rId7"/>
    <p:sldId id="261" r:id="rId8"/>
    <p:sldId id="265" r:id="rId9"/>
    <p:sldId id="264" r:id="rId10"/>
    <p:sldId id="266" r:id="rId11"/>
    <p:sldId id="262" r:id="rId12"/>
    <p:sldId id="267" r:id="rId1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D7F5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 varScale="1">
        <p:scale>
          <a:sx n="110" d="100"/>
          <a:sy n="110" d="100"/>
        </p:scale>
        <p:origin x="168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89364-2D39-45F8-BBE2-F77DB119A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C6DB07-2CE6-487C-915B-79EBCA1A9E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32CC04-6447-4177-A926-81D64D15A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A2E70-F389-48E8-9944-DEABE58D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68257-AF7F-497A-99AE-5014851AE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0C4DF-EAD3-4F03-906D-13B7485900E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941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9DD44-8655-40ED-8E6D-C9CC12B61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A87DB6-6CCB-4749-BDA7-4347865060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B6BAC-13A6-422C-BB9B-01EE8129C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EAF37-A692-40C5-B514-5D905C339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9396D-6D74-44E1-9A88-74FD97334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9E220-3754-4037-A43E-DC925521048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9416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58B4A8-6357-47AE-AD46-0925720CF3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A412A-ECD3-415E-9DA4-CB791D454B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E1B33-F363-4449-ADE5-463AA35DE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C62FA-4E7A-4CE1-8C98-27622E5FE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D51F5-FF7E-4E9E-AB57-FDAFEFEF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A9F74-E31E-42F0-9240-8B336E51F1A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5646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3D1F4-3249-446C-843C-96BD2217F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3C8C1-A763-46B5-8B8D-8C888F0A016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Online Image Placeholder 3">
            <a:extLst>
              <a:ext uri="{FF2B5EF4-FFF2-40B4-BE49-F238E27FC236}">
                <a16:creationId xmlns:a16="http://schemas.microsoft.com/office/drawing/2014/main" id="{B2A9723B-BA8E-44EA-AAB1-1D262423AB66}"/>
              </a:ext>
            </a:extLst>
          </p:cNvPr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1B87E9-11C5-42DA-B59D-30F42AE863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97379C-F980-4986-AD37-DDFB407B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D56FC-692D-49E2-B623-B252E0C32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AD99071-F851-44BB-A9EB-703496893F8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3019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5CE8E-3E1F-45A3-AADF-48BD416AF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A4DA8A-03A3-4BF4-93D4-4A087D21D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04C28-5C76-47B9-8FBD-575B037CA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B0FB3-5539-48EB-AB06-68ABEC69D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4D28AD-948D-433E-89E2-AACFBA88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45DB5-425E-4D75-91A5-4CE613D7C4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3613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1E444-D4A9-4A27-A52C-035229DE6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3AB7D3-C935-468B-BE31-36CF7E97B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DFD2B-0012-42FC-954E-E8A7C7DD3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52FEE-251F-4F19-A0F0-ED60AA4AC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AEB984-78AB-4DDB-AB79-CD8C149A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B9A1AF-0361-4EE5-A9BC-2868C8C81E1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953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907F5-A4E0-4EE1-BA4A-A42AE5DEF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9CD8D-EDD0-4E41-9099-A2ABEEC7C4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98367-4F0B-45FA-A6B6-B3A1769B35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BD381-4FDF-471D-91C2-84804872F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FD5B7F-7673-48A9-A150-2CB243B9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FCA4E-6F99-4816-A4AD-1DC59D45B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8B70D-ED81-47C7-9F78-A00483493A2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150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3899D-7ACE-466F-8A01-C4AE1C52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380190-E736-4A64-9935-9E66A7BD1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E5390-8BBC-47D3-956E-870E0176B5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16F51A-36F5-491C-B83C-EF4F32AFA0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B3B66-97E3-4210-A4A5-664F7B67D5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80BC5D-B857-46D6-BCDF-6844E56BE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5796A-BF19-4F71-8EE7-703D5E53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53A21B-ABF6-4D1E-8E5B-7FF40679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0AD2C-C9C9-414F-87D1-9C54AA98780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4073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AC742-9B7A-4C3C-A449-1CE186EA0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5E9FD2-ABE9-4C7E-BA92-56BEE8F56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80F416-5F5B-49D5-AC76-A7FD889F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F440D-AF44-43FF-9312-B5163AF70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7A37B-B85E-4578-94C5-957C64F175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4104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5A694B-A650-468B-A7CE-E814367C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995B2E-767A-4E7B-BAAC-9772453A6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A48BD-6EED-4D39-96F7-F7956293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CED4C-A946-499E-A3A9-1C1A1A9E96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890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3F848-23FB-4209-B949-43E978140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BFD25-FA8D-4EBF-933E-7FA38A082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43226-164B-4D8B-BE0C-6F82C5C959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CF5B97-80E9-44EA-97D5-8E964DB6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813CD-A6FC-4AED-BE3D-982DE7AA9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C55E9-2164-43FD-84C6-47815DA2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2B5D5-4161-415A-94A1-61BFA9E4B4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1634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9FDF4-7EC8-47E2-9907-FAACEBFDF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60BDA-37D8-4C63-82CF-9D50878868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8F94C-875F-4471-9CEB-ACDC7BBE1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5C9F4-AD88-43B6-9F78-6FB30858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426687-452C-4475-84A1-D990E5FC5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4E1B67-1778-444F-ACB8-9C0FA72A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8C9191-766E-47B2-B4E2-D151A7E710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9777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1E9AF66-27D1-46F6-9403-8BAE759F5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A702581-9934-48A1-8D4C-D46EBBB550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687BBCC-E79E-44C2-8160-33B1C22516E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98D7FA-CCF2-42C2-8448-5A54B5B9987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922670E-64A2-480A-B668-D986794F67F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565F1A-7BC4-4442-89A0-63DEE3592E35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F9A3A3C-0697-4B99-84B9-54448AD2C7B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GB" altLang="en-US" dirty="0">
                <a:latin typeface="SassoonCRInfant" pitchFamily="2" charset="0"/>
              </a:rPr>
              <a:t>2D Shapes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5D334D46-A526-4192-9491-42C8C641711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GB" altLang="en-US" sz="4000">
                <a:latin typeface="SassoonCRInfant" pitchFamily="2" charset="0"/>
              </a:rPr>
              <a:t>What do you know about shapes?</a:t>
            </a:r>
          </a:p>
        </p:txBody>
      </p:sp>
      <p:sp>
        <p:nvSpPr>
          <p:cNvPr id="2052" name="Oval 4">
            <a:extLst>
              <a:ext uri="{FF2B5EF4-FFF2-40B4-BE49-F238E27FC236}">
                <a16:creationId xmlns:a16="http://schemas.microsoft.com/office/drawing/2014/main" id="{B5DF2AA2-79E6-4757-9417-30B3C0E74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20713"/>
            <a:ext cx="1584325" cy="15128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1EDAF4F-A7D7-4C0F-8633-92C5E4E32E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76250"/>
            <a:ext cx="1944687" cy="18732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11D02B12-7E45-4FCA-929F-98ECB7FBC9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5084763"/>
            <a:ext cx="2808287" cy="122396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5" name="AutoShape 7">
            <a:extLst>
              <a:ext uri="{FF2B5EF4-FFF2-40B4-BE49-F238E27FC236}">
                <a16:creationId xmlns:a16="http://schemas.microsoft.com/office/drawing/2014/main" id="{B2FE340A-3D08-481D-A8D5-CFEBF0B50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4581525"/>
            <a:ext cx="2232025" cy="1655763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Slide 1">
            <a:hlinkClick r:id="" action="ppaction://media"/>
            <a:extLst>
              <a:ext uri="{FF2B5EF4-FFF2-40B4-BE49-F238E27FC236}">
                <a16:creationId xmlns:a16="http://schemas.microsoft.com/office/drawing/2014/main" id="{6E2A4300-D40B-4C0F-AC45-9DFACF1D51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ADCA1A-4EEA-498A-B3A5-F82FE7D3FF2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3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4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F05D-1720-4DC0-B5F7-11DB046C1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7254C8-A535-40A9-B9A6-52F8B70BC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4A0363-A76D-4D75-99C1-43CE4F17C39C}"/>
              </a:ext>
            </a:extLst>
          </p:cNvPr>
          <p:cNvSpPr/>
          <p:nvPr/>
        </p:nvSpPr>
        <p:spPr>
          <a:xfrm>
            <a:off x="1115616" y="2204864"/>
            <a:ext cx="1800200" cy="16561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23A6B4-D9F2-4234-9FD5-2E075AC65321}"/>
              </a:ext>
            </a:extLst>
          </p:cNvPr>
          <p:cNvSpPr/>
          <p:nvPr/>
        </p:nvSpPr>
        <p:spPr>
          <a:xfrm rot="2782402">
            <a:off x="4788024" y="2420888"/>
            <a:ext cx="2736304" cy="266429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F966B1E-8AA4-473E-8231-C99CCC341C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46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23E21CA-86E9-4628-957F-57A1D754C8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SassoonCRInfant" pitchFamily="2" charset="0"/>
              </a:rPr>
              <a:t>What do you know about triangles?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37AB8EF-E396-4049-83A6-D26C3E539D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4000" dirty="0">
              <a:latin typeface="SassoonCRInfant" pitchFamily="2" charset="0"/>
            </a:endParaRPr>
          </a:p>
        </p:txBody>
      </p:sp>
      <p:sp>
        <p:nvSpPr>
          <p:cNvPr id="11268" name="AutoShape 4">
            <a:extLst>
              <a:ext uri="{FF2B5EF4-FFF2-40B4-BE49-F238E27FC236}">
                <a16:creationId xmlns:a16="http://schemas.microsoft.com/office/drawing/2014/main" id="{AF01539A-6A5A-4CDB-998F-E51603F4F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2420888"/>
            <a:ext cx="2497137" cy="2376488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66FCA5-D4FE-4A1A-81F4-032966B786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9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6" grpId="0"/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8759D-1A12-40BE-A81B-87E6C49EE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427E5-A98B-4147-A428-22263CAD9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449144A9-3865-44F2-B71C-6D449F208401}"/>
              </a:ext>
            </a:extLst>
          </p:cNvPr>
          <p:cNvSpPr/>
          <p:nvPr/>
        </p:nvSpPr>
        <p:spPr>
          <a:xfrm>
            <a:off x="1403648" y="2420888"/>
            <a:ext cx="1440160" cy="2836912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EFA53E2E-E04C-42E2-A4E3-9D39527D410C}"/>
              </a:ext>
            </a:extLst>
          </p:cNvPr>
          <p:cNvSpPr/>
          <p:nvPr/>
        </p:nvSpPr>
        <p:spPr>
          <a:xfrm>
            <a:off x="3527884" y="2749257"/>
            <a:ext cx="2088232" cy="1800200"/>
          </a:xfrm>
          <a:prstGeom prst="triangle">
            <a:avLst>
              <a:gd name="adj" fmla="val 1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63387D4B-75FB-4CF9-A245-AF61D06530C2}"/>
              </a:ext>
            </a:extLst>
          </p:cNvPr>
          <p:cNvSpPr/>
          <p:nvPr/>
        </p:nvSpPr>
        <p:spPr>
          <a:xfrm rot="8101328">
            <a:off x="6833274" y="2132856"/>
            <a:ext cx="576064" cy="259228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030FCA0-A9B2-40BE-8F23-F632AD7B2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6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6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17A6569-F731-4D1A-9359-B97B97D19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SassoonCRInfant" pitchFamily="2" charset="0"/>
              </a:rPr>
              <a:t>What shape am I?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75BD7DB-733E-4271-8166-726EBBF5BF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4000" dirty="0">
                <a:latin typeface="SassoonCRInfant" pitchFamily="2" charset="0"/>
              </a:rPr>
              <a:t>I have 1 curved side.</a:t>
            </a:r>
          </a:p>
          <a:p>
            <a:r>
              <a:rPr lang="en-GB" altLang="en-US" sz="4000" dirty="0">
                <a:latin typeface="SassoonCRInfant" pitchFamily="2" charset="0"/>
              </a:rPr>
              <a:t>I have no vertices.</a:t>
            </a:r>
          </a:p>
          <a:p>
            <a:endParaRPr lang="en-GB" altLang="en-US" sz="4000" dirty="0">
              <a:latin typeface="SassoonCRInfant" pitchFamily="2" charset="0"/>
            </a:endParaRPr>
          </a:p>
          <a:p>
            <a:endParaRPr lang="en-GB" altLang="en-US" sz="4000" dirty="0">
              <a:latin typeface="SassoonCRInfant" pitchFamily="2" charset="0"/>
            </a:endParaRPr>
          </a:p>
          <a:p>
            <a:r>
              <a:rPr lang="en-GB" altLang="en-US" sz="4000" dirty="0">
                <a:latin typeface="SassoonCRInfant" pitchFamily="2" charset="0"/>
              </a:rPr>
              <a:t>I am a circle.</a:t>
            </a:r>
          </a:p>
        </p:txBody>
      </p:sp>
      <p:sp>
        <p:nvSpPr>
          <p:cNvPr id="8196" name="Oval 4">
            <a:extLst>
              <a:ext uri="{FF2B5EF4-FFF2-40B4-BE49-F238E27FC236}">
                <a16:creationId xmlns:a16="http://schemas.microsoft.com/office/drawing/2014/main" id="{10EC879E-A04D-4FBA-9F5A-29B34F19B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492375"/>
            <a:ext cx="2447925" cy="22828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B9B7AB-727B-4E45-8461-C9E22F42BF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8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4" grpId="0"/>
      <p:bldP spid="819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35B003-AAD9-4FDC-B8EA-D549CFC77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SassoonCRInfant" pitchFamily="2" charset="0"/>
              </a:rPr>
              <a:t>What shape am I?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96224092-C160-4CB4-80CB-71A1E8E9C77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US" sz="4000">
                <a:latin typeface="SassoonCRInfant" pitchFamily="2" charset="0"/>
              </a:rPr>
              <a:t>I have 4 sides.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D2EB209-95E4-4FB1-B225-D75D226FF5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2781300"/>
            <a:ext cx="41036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 dirty="0">
                <a:latin typeface="SassoonCRInfant" pitchFamily="2" charset="0"/>
              </a:rPr>
              <a:t>I have 4 vertices.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FD63B3F-7382-4DC0-8A41-FE61DE7A0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573463"/>
            <a:ext cx="4968875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>
                <a:latin typeface="SassoonCRInfant" pitchFamily="2" charset="0"/>
              </a:rPr>
              <a:t>I have 2 long sides.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014B3485-41A2-4CEA-BBED-CAE85AD1B3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4437063"/>
            <a:ext cx="4751387" cy="82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>
                <a:latin typeface="SassoonCRInfant" pitchFamily="2" charset="0"/>
              </a:rPr>
              <a:t>I have 2 short sides.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9C64110-A18C-4E9F-B6DD-C099E79ED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5445125"/>
            <a:ext cx="403225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4000">
                <a:latin typeface="SassoonCRInfant" pitchFamily="2" charset="0"/>
              </a:rPr>
              <a:t>I am a rectangle.</a:t>
            </a:r>
          </a:p>
        </p:txBody>
      </p:sp>
      <p:sp>
        <p:nvSpPr>
          <p:cNvPr id="4107" name="Rectangle 11">
            <a:extLst>
              <a:ext uri="{FF2B5EF4-FFF2-40B4-BE49-F238E27FC236}">
                <a16:creationId xmlns:a16="http://schemas.microsoft.com/office/drawing/2014/main" id="{37D1E15D-32E7-48DE-9815-BDF8D2A0D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2205038"/>
            <a:ext cx="2303462" cy="40322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C9EB58-B672-40F0-B3B0-8E37E09285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374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098" grpId="0"/>
      <p:bldP spid="4099" grpId="0" build="p"/>
      <p:bldP spid="4100" grpId="0" build="p"/>
      <p:bldP spid="4101" grpId="0" build="p"/>
      <p:bldP spid="4102" grpId="0" build="p"/>
      <p:bldP spid="41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AE8E84B-F4C8-49F3-BC51-34C65B425F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SassoonCRInfant" pitchFamily="2" charset="0"/>
              </a:rPr>
              <a:t>What shape am I?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B6E8E07-9A28-4AC5-B31E-C08B2719F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4000" dirty="0">
                <a:latin typeface="SassoonCRInfant" pitchFamily="2" charset="0"/>
              </a:rPr>
              <a:t>I have 4 sides.</a:t>
            </a:r>
          </a:p>
          <a:p>
            <a:r>
              <a:rPr lang="en-GB" altLang="en-US" sz="4000" dirty="0">
                <a:latin typeface="SassoonCRInfant" pitchFamily="2" charset="0"/>
              </a:rPr>
              <a:t>I have 4 vertices.</a:t>
            </a:r>
          </a:p>
          <a:p>
            <a:r>
              <a:rPr lang="en-GB" altLang="en-US" sz="4000" dirty="0">
                <a:latin typeface="SassoonCRInfant" pitchFamily="2" charset="0"/>
              </a:rPr>
              <a:t>All of my sides are the same length.</a:t>
            </a:r>
          </a:p>
          <a:p>
            <a:endParaRPr lang="en-GB" altLang="en-US" sz="4000" dirty="0">
              <a:latin typeface="SassoonCRInfant" pitchFamily="2" charset="0"/>
            </a:endParaRPr>
          </a:p>
          <a:p>
            <a:r>
              <a:rPr lang="en-GB" altLang="en-US" sz="4000" dirty="0">
                <a:latin typeface="SassoonCRInfant" pitchFamily="2" charset="0"/>
              </a:rPr>
              <a:t>I am a square.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F7A7F28F-5689-4FC8-B162-4979F66BBC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3933825"/>
            <a:ext cx="2305050" cy="23034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17CA988-A582-4EB6-94E3-CDA1E59902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449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18" grpId="0"/>
      <p:bldP spid="92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CFFAFAB9-7597-4EB2-9E9F-4FD2C2FCAB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SassoonCRInfant" pitchFamily="2" charset="0"/>
              </a:rPr>
              <a:t>What shape am I?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68B59D66-D1C2-4E69-AEC6-2420E58189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6337300" cy="4525962"/>
          </a:xfrm>
        </p:spPr>
        <p:txBody>
          <a:bodyPr/>
          <a:lstStyle/>
          <a:p>
            <a:r>
              <a:rPr lang="en-GB" altLang="en-US" sz="4000" dirty="0">
                <a:latin typeface="SassoonCRInfant" pitchFamily="2" charset="0"/>
              </a:rPr>
              <a:t>All of my sides are straight.</a:t>
            </a:r>
          </a:p>
          <a:p>
            <a:r>
              <a:rPr lang="en-GB" altLang="en-US" sz="4000" dirty="0">
                <a:latin typeface="SassoonCRInfant" pitchFamily="2" charset="0"/>
              </a:rPr>
              <a:t>I have 3 vertices.</a:t>
            </a:r>
          </a:p>
          <a:p>
            <a:r>
              <a:rPr lang="en-GB" altLang="en-US" sz="4000" dirty="0">
                <a:latin typeface="SassoonCRInfant" pitchFamily="2" charset="0"/>
              </a:rPr>
              <a:t>I have 3 sides.</a:t>
            </a:r>
          </a:p>
          <a:p>
            <a:endParaRPr lang="en-GB" altLang="en-US" sz="4000" dirty="0">
              <a:latin typeface="SassoonCRInfant" pitchFamily="2" charset="0"/>
            </a:endParaRPr>
          </a:p>
          <a:p>
            <a:r>
              <a:rPr lang="en-GB" altLang="en-US" sz="4000" dirty="0">
                <a:latin typeface="SassoonCRInfant" pitchFamily="2" charset="0"/>
              </a:rPr>
              <a:t>I am a triangle.</a:t>
            </a:r>
          </a:p>
          <a:p>
            <a:endParaRPr lang="en-GB" altLang="en-US" sz="4000" dirty="0">
              <a:latin typeface="SassoonCRInfant" pitchFamily="2" charset="0"/>
            </a:endParaRPr>
          </a:p>
        </p:txBody>
      </p:sp>
      <p:sp>
        <p:nvSpPr>
          <p:cNvPr id="7172" name="AutoShape 4">
            <a:extLst>
              <a:ext uri="{FF2B5EF4-FFF2-40B4-BE49-F238E27FC236}">
                <a16:creationId xmlns:a16="http://schemas.microsoft.com/office/drawing/2014/main" id="{596C0D15-40FC-4A1E-BA54-A44BD9B79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2781300"/>
            <a:ext cx="3362325" cy="2735263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E568079-E92F-43D1-B3D6-EC268DBF98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234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170" grpId="0"/>
      <p:bldP spid="71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45A5AED8-2707-4538-B7CB-F921E5D5B1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SassoonCRInfant" pitchFamily="2" charset="0"/>
              </a:rPr>
              <a:t>What do you know about circles?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8FAB0E9-13BF-4AFE-A648-F4F20FB85A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4000" dirty="0">
              <a:latin typeface="SassoonCRInfant" pitchFamily="2" charset="0"/>
            </a:endParaRPr>
          </a:p>
        </p:txBody>
      </p:sp>
      <p:sp>
        <p:nvSpPr>
          <p:cNvPr id="12292" name="Oval 4">
            <a:extLst>
              <a:ext uri="{FF2B5EF4-FFF2-40B4-BE49-F238E27FC236}">
                <a16:creationId xmlns:a16="http://schemas.microsoft.com/office/drawing/2014/main" id="{3537131D-10FC-4007-854F-36F9EDDA66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5856" y="2564904"/>
            <a:ext cx="2016125" cy="2016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1FCAD59-F607-4950-A860-85E206F8B6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93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290" grpId="0"/>
      <p:bldP spid="1229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96F9F5F-6B59-4327-919E-F1F1520CA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>
                <a:latin typeface="SassoonCRInfant" pitchFamily="2" charset="0"/>
              </a:rPr>
              <a:t>What do you know about rectangles?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23FD916-A51B-4DF7-AFB1-F05FCADD0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sz="4000" dirty="0">
              <a:latin typeface="SassoonCRInfant" pitchFamily="2" charset="0"/>
            </a:endParaRP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3A43E4BE-B6D7-4D5C-A0A7-204E6A7B3E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7" y="1916832"/>
            <a:ext cx="1800225" cy="252095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A3A14B-8268-41CB-931C-FB8F54B8A8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98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2" grpId="0"/>
      <p:bldP spid="102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74471-7E27-42E9-BE75-55B6B3C0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C7529D2-1F14-415C-9DDC-2F40F90CC3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9552" y="1772816"/>
            <a:ext cx="3686175" cy="19145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C6C9E7-2200-4811-8A9D-77BD2D5FCF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6969" y="1780986"/>
            <a:ext cx="2204883" cy="2872150"/>
          </a:xfrm>
          <a:prstGeom prst="rect">
            <a:avLst/>
          </a:prstGeom>
        </p:spPr>
      </p:pic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A2C7B1AD-A51A-4F19-A02C-BD674BB613E6}"/>
              </a:ext>
            </a:extLst>
          </p:cNvPr>
          <p:cNvSpPr/>
          <p:nvPr/>
        </p:nvSpPr>
        <p:spPr>
          <a:xfrm rot="1028591">
            <a:off x="1259632" y="4293096"/>
            <a:ext cx="3600400" cy="1728192"/>
          </a:xfrm>
          <a:prstGeom prst="flowChart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DD7F5"/>
              </a:solidFill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20CD8C-B6B3-404A-98EC-0F994292B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4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826496E-8930-408A-94FD-3AB7D47E8F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SassoonCRInfant" pitchFamily="2" charset="0"/>
              </a:rPr>
              <a:t>What do you know about squares?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EEC0C3F-9913-4496-A1CB-88B5C9531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endParaRPr lang="en-GB" altLang="en-US" sz="4000" dirty="0">
              <a:latin typeface="SassoonCRInfant" pitchFamily="2" charset="0"/>
            </a:endParaRPr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46C9296C-8393-443E-A0A1-9F90DD55F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55987" y="2312987"/>
            <a:ext cx="2232025" cy="223202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67F4BF0-8CC1-4482-91E7-917E4855B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310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314" grpId="0"/>
      <p:bldP spid="13315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146</Words>
  <Application>Microsoft Macintosh PowerPoint</Application>
  <PresentationFormat>On-screen Show (4:3)</PresentationFormat>
  <Paragraphs>30</Paragraphs>
  <Slides>12</Slides>
  <Notes>0</Notes>
  <HiddenSlides>0</HiddenSlides>
  <MMClips>13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SassoonCRInfant</vt:lpstr>
      <vt:lpstr>Default Design</vt:lpstr>
      <vt:lpstr>2D Shapes</vt:lpstr>
      <vt:lpstr>What shape am I?</vt:lpstr>
      <vt:lpstr>What shape am I?</vt:lpstr>
      <vt:lpstr>What shape am I?</vt:lpstr>
      <vt:lpstr>What shape am I?</vt:lpstr>
      <vt:lpstr>What do you know about circles?</vt:lpstr>
      <vt:lpstr>What do you know about rectangles?</vt:lpstr>
      <vt:lpstr>PowerPoint Presentation</vt:lpstr>
      <vt:lpstr>What do you know about squares?</vt:lpstr>
      <vt:lpstr>PowerPoint Presentation</vt:lpstr>
      <vt:lpstr>What do you know about triangles?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2D Shapes</dc:title>
  <dc:creator>Harper</dc:creator>
  <cp:lastModifiedBy>Simon Taylor</cp:lastModifiedBy>
  <cp:revision>7</cp:revision>
  <dcterms:created xsi:type="dcterms:W3CDTF">2004-10-04T22:59:15Z</dcterms:created>
  <dcterms:modified xsi:type="dcterms:W3CDTF">2020-04-24T15:50:00Z</dcterms:modified>
</cp:coreProperties>
</file>