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345-6858-4914-B9DC-518AAC86E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2F273-932B-4B35-8780-D2DDCF96D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C7CF5-D1D1-4BA4-846A-F54C179A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7840-265D-4F68-9180-9E788DA4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7A71-EDC8-4AEB-AB40-2DC6B092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5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86BF-E96E-462C-9BA8-569083B0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A86A6-1001-4655-82B8-7C709BE70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39346-A57B-4287-974B-1ADA739E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39C4-6DEC-4B21-AD4A-8F947168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9A7A-15F8-4A78-A378-A5BC7DC5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54FEF-F8E8-4313-B9CC-22B888DA8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5AB8D-2806-4B82-9E8D-8E029C6E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B4A5-7313-4751-B10B-A8851C4E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0BAC-0DF3-4350-9F31-DD1030EE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CDB2-F8BA-4650-95BF-6DD083A4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6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0D8D-92FE-4A4F-9370-D44210C8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A51C7-75B7-4966-8C66-2DD10FBA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D0011-3567-4948-BEC7-4795F55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8AE6-5433-47C9-A50A-11ED5672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0C88-9263-45B5-AFE9-BDD42089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5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8A51-91D4-4511-8271-A433BC4E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C6898-43B1-4D1A-B87D-1C664EEAA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B2678-74F9-44AC-ACF4-0A7E8F70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CE440-1EBA-4C73-BF34-054E023E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1ADF1-527B-48FC-820D-93E57AB1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1A90-79EC-4651-8320-C789137B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24F6-300D-450C-AF77-90F8629B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5D5EB-18DC-4B1D-9EAA-F32EA076D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3A6BF-11BD-4D2C-AC84-376BAC2E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54B10-7B20-4B18-B7A1-233FCD0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EC5CB-F787-4CC8-B42E-38AD3C58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1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1894-F244-4F64-91DC-453EEB2B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96771-A247-4AE5-B0E9-7C04E71C3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17E40-F30B-400B-9D50-785EEC060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FA2F8-6FDF-49E8-AF82-ABBC800D9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08A3F-07C5-43DE-B9E9-9340DA9B2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8B54E-B602-480E-86EC-CB77D881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E177C-A7F7-4950-9FB3-2A960537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5421A-66D3-40A1-AF4C-9D103F5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1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3AC0-DB1D-4C0E-A891-AB70D5D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955DE-EF19-4799-A7FB-FBB9F825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6ABB1-9032-4240-8A66-9F053582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10359-3DAA-48DB-A31C-FC71C6DB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3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54B33-33EF-4B29-9E4E-6421A520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E4F68-BB37-4077-BCB0-57AB54FF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8296-2A61-454B-BC04-98C458C9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8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2CF5-37EF-475F-BB2F-FF29861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E6E7-2262-4A4D-9A84-BE1247036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954D9-4E94-4ED1-8744-D026E58D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36DCB-BA9E-4269-94B7-B92B5356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D1C08-1FD0-474D-8582-0BA77E2D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3D87E-39D8-4BCA-8703-2AD22CA4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7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4CAC-5BB6-454C-B6A2-B63415BC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9AF15-99A2-4A6A-8E33-F297F9DE5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C8A44-BBCD-4029-8D2A-E596E5735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9477E-6DE7-488E-BEBB-09CE783F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C7538-8DCA-4405-9BDF-D8498B10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383FD-68EC-4704-BC16-ABC1A154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A5128-A34C-4847-B94E-BEC5C526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5BBA8-C11F-4F45-9B1B-815D86984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76447-0F4B-4394-8598-BDE3B080A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50CA-E49C-4240-8168-9388822BE671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32C8-2730-48F9-9BFB-9DAAF0EBC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2D554-183F-4B42-88C0-A348CF2D8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EA9E-1AEB-4CD4-A149-FA61BEED5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video" Target="https://www.youtube.com/embed/3mBNVG76GWI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6B4F-434F-4E1D-9D7B-3D5FAEE99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rgbClr val="C00000"/>
                </a:solidFill>
              </a:rPr>
              <a:t>Quadrilaterals </a:t>
            </a:r>
            <a:br>
              <a:rPr lang="en-GB" sz="6600" b="1" dirty="0">
                <a:solidFill>
                  <a:srgbClr val="C00000"/>
                </a:solidFill>
              </a:rPr>
            </a:br>
            <a:r>
              <a:rPr lang="en-GB" sz="6600" b="1" dirty="0">
                <a:solidFill>
                  <a:srgbClr val="C00000"/>
                </a:solidFill>
              </a:rPr>
              <a:t>and </a:t>
            </a:r>
            <a:br>
              <a:rPr lang="en-GB" sz="6600" b="1" dirty="0">
                <a:solidFill>
                  <a:srgbClr val="C00000"/>
                </a:solidFill>
              </a:rPr>
            </a:br>
            <a:r>
              <a:rPr lang="en-GB" sz="6600" b="1" dirty="0">
                <a:solidFill>
                  <a:srgbClr val="C00000"/>
                </a:solidFill>
              </a:rPr>
              <a:t>right angles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B6329-09F0-4EED-8CDD-ACE6CCC93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00A304-D4EB-448F-86AC-663F13BFF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7217" y="4316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CE30-523D-4CE6-81DE-26841509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same about these two shapes?</a:t>
            </a:r>
            <a:br>
              <a:rPr lang="en-GB" dirty="0"/>
            </a:br>
            <a:r>
              <a:rPr lang="en-GB" dirty="0"/>
              <a:t>What is different?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A328-84DE-48A7-B7F2-F3B31461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Think about:</a:t>
            </a:r>
          </a:p>
          <a:p>
            <a:pPr marL="0" indent="0">
              <a:buNone/>
            </a:pPr>
            <a:r>
              <a:rPr lang="en-GB" dirty="0"/>
              <a:t>How many sides they have</a:t>
            </a:r>
          </a:p>
          <a:p>
            <a:pPr marL="0" indent="0">
              <a:buNone/>
            </a:pPr>
            <a:r>
              <a:rPr lang="en-GB" dirty="0"/>
              <a:t>How many vertices they have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D62BC-E0F3-47AD-A376-4C7E9712A3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14122" y="2266123"/>
            <a:ext cx="4863547" cy="262392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0CD05B-F818-4094-B760-57443622A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56CE-6B62-4537-B1AA-36159ABF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2388"/>
          </a:xfrm>
        </p:spPr>
        <p:txBody>
          <a:bodyPr>
            <a:normAutofit/>
          </a:bodyPr>
          <a:lstStyle/>
          <a:p>
            <a:r>
              <a:rPr lang="en-GB" sz="4000" dirty="0"/>
              <a:t>They both have 4 sides so they are both</a:t>
            </a:r>
            <a:br>
              <a:rPr lang="en-GB" sz="4000" dirty="0"/>
            </a:br>
            <a:r>
              <a:rPr lang="en-GB" sz="4000" b="1" dirty="0"/>
              <a:t>quadrilaterals.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A square is a kind of </a:t>
            </a:r>
            <a:r>
              <a:rPr lang="en-GB" sz="4000" b="1" dirty="0"/>
              <a:t>quadrilateral.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E91D93-190A-41CB-AA73-5675061B8D9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2956" y="3355424"/>
            <a:ext cx="4802671" cy="25081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5CE044-5BB5-45CC-B91D-047D313D2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2122" y="1746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FCF7-EA4A-447E-BBAF-0AE1D036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of these shapes are quadrilaterals?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13FE80-6370-4B1B-916F-405B1CF4F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61116" y="1490779"/>
            <a:ext cx="4324578" cy="500209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29793E-4879-493B-BFA5-293BBA5FF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5347" y="1798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1890-F23F-4CD4-97E9-6549CC90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Squares and rectangles are quadrilaterals which have right angles at the vertices.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2B0D8-3E3C-4D94-946A-71BD9FE5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9F7C4-194B-4FD7-A219-7ECCDFC64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402" y="1690688"/>
            <a:ext cx="2019300" cy="1962150"/>
          </a:xfrm>
          <a:prstGeom prst="rect">
            <a:avLst/>
          </a:prstGeom>
        </p:spPr>
      </p:pic>
      <p:pic>
        <p:nvPicPr>
          <p:cNvPr id="5" name="Online Media 4" title="Right Angles">
            <a:hlinkClick r:id="" action="ppaction://media"/>
            <a:extLst>
              <a:ext uri="{FF2B5EF4-FFF2-40B4-BE49-F238E27FC236}">
                <a16:creationId xmlns:a16="http://schemas.microsoft.com/office/drawing/2014/main" id="{54B6F42A-C85B-441E-A141-A6A2DED128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08288" y="1714500"/>
            <a:ext cx="8345312" cy="46942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70E17C-04FF-4C38-99BC-BABF9FA4EF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2665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065F-F9CD-4886-ACD8-3DBE064A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7D77-E866-4703-B323-2ECEF264C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Make a right angle finder using the corner of a piece of paper. Use it to find some things in your house which have at least one right angle.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AE79F-E468-47F8-AB20-A12DC546D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00" y="3241524"/>
            <a:ext cx="1945170" cy="26954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DA36B-5EFE-4DBC-8E03-0856947EA671}"/>
              </a:ext>
            </a:extLst>
          </p:cNvPr>
          <p:cNvCxnSpPr/>
          <p:nvPr/>
        </p:nvCxnSpPr>
        <p:spPr>
          <a:xfrm flipH="1">
            <a:off x="4943474" y="4981089"/>
            <a:ext cx="152400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02E711-9D5C-4651-AF10-E27EC2879DBF}"/>
              </a:ext>
            </a:extLst>
          </p:cNvPr>
          <p:cNvSpPr txBox="1"/>
          <p:nvPr/>
        </p:nvSpPr>
        <p:spPr>
          <a:xfrm>
            <a:off x="6851374" y="4611757"/>
            <a:ext cx="259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Right angle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0BCE0C-D14B-4504-8ABF-D2C3CE740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109</Words>
  <Application>Microsoft Office PowerPoint</Application>
  <PresentationFormat>Widescreen</PresentationFormat>
  <Paragraphs>14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Quadrilaterals  and  right angles </vt:lpstr>
      <vt:lpstr>What is the same about these two shapes? What is different? </vt:lpstr>
      <vt:lpstr>They both have 4 sides so they are both quadrilaterals.   A square is a kind of quadrilateral. </vt:lpstr>
      <vt:lpstr>How many of these shapes are quadrilaterals?</vt:lpstr>
      <vt:lpstr>Squares and rectangles are quadrilaterals which have right angles at the vertices.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Isolde</dc:creator>
  <cp:lastModifiedBy>Isolde</cp:lastModifiedBy>
  <cp:revision>8</cp:revision>
  <dcterms:created xsi:type="dcterms:W3CDTF">2020-04-24T18:46:58Z</dcterms:created>
  <dcterms:modified xsi:type="dcterms:W3CDTF">2020-04-25T15:59:15Z</dcterms:modified>
</cp:coreProperties>
</file>