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577"/>
  </p:normalViewPr>
  <p:slideViewPr>
    <p:cSldViewPr snapToGrid="0" snapToObjects="1">
      <p:cViewPr varScale="1">
        <p:scale>
          <a:sx n="87" d="100"/>
          <a:sy n="87" d="100"/>
        </p:scale>
        <p:origin x="10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3E1226-AA09-44A4-B405-2610E2587A8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87C2310-4762-462D-B742-5F73C26C3E93}">
      <dgm:prSet/>
      <dgm:spPr/>
      <dgm:t>
        <a:bodyPr/>
        <a:lstStyle/>
        <a:p>
          <a:r>
            <a:rPr lang="en-GB" dirty="0"/>
            <a:t>Things to discuss and think about…</a:t>
          </a:r>
          <a:endParaRPr lang="en-US" dirty="0"/>
        </a:p>
      </dgm:t>
    </dgm:pt>
    <dgm:pt modelId="{95B79987-5182-43F7-B3F8-3E8F53AC4B58}" type="parTrans" cxnId="{8DCF6311-0AAB-4703-8398-C8BF7C7C68DB}">
      <dgm:prSet/>
      <dgm:spPr/>
      <dgm:t>
        <a:bodyPr/>
        <a:lstStyle/>
        <a:p>
          <a:endParaRPr lang="en-US"/>
        </a:p>
      </dgm:t>
    </dgm:pt>
    <dgm:pt modelId="{F669C062-8AB4-4429-B0B5-DE3D21A3CB52}" type="sibTrans" cxnId="{8DCF6311-0AAB-4703-8398-C8BF7C7C68DB}">
      <dgm:prSet/>
      <dgm:spPr/>
      <dgm:t>
        <a:bodyPr/>
        <a:lstStyle/>
        <a:p>
          <a:endParaRPr lang="en-US"/>
        </a:p>
      </dgm:t>
    </dgm:pt>
    <dgm:pt modelId="{CA034A8E-0EAA-4A3B-BEFD-4DDA38BD7BB3}">
      <dgm:prSet/>
      <dgm:spPr/>
      <dgm:t>
        <a:bodyPr/>
        <a:lstStyle/>
        <a:p>
          <a:r>
            <a:rPr lang="en-GB"/>
            <a:t>What is a disciple? Have we heard this word before? </a:t>
          </a:r>
          <a:endParaRPr lang="en-US"/>
        </a:p>
      </dgm:t>
    </dgm:pt>
    <dgm:pt modelId="{98BE112D-028B-4947-810A-C0ADCEDFF8A0}" type="parTrans" cxnId="{8DA7958A-8D3D-49CB-8308-B253DFDCCB60}">
      <dgm:prSet/>
      <dgm:spPr/>
      <dgm:t>
        <a:bodyPr/>
        <a:lstStyle/>
        <a:p>
          <a:endParaRPr lang="en-US"/>
        </a:p>
      </dgm:t>
    </dgm:pt>
    <dgm:pt modelId="{80B82946-1236-4E67-9EDF-05EA7B24F257}" type="sibTrans" cxnId="{8DA7958A-8D3D-49CB-8308-B253DFDCCB60}">
      <dgm:prSet/>
      <dgm:spPr/>
      <dgm:t>
        <a:bodyPr/>
        <a:lstStyle/>
        <a:p>
          <a:endParaRPr lang="en-US"/>
        </a:p>
      </dgm:t>
    </dgm:pt>
    <dgm:pt modelId="{8AFB22CF-FBA9-455A-BD04-4DBF3E274D56}">
      <dgm:prSet/>
      <dgm:spPr/>
      <dgm:t>
        <a:bodyPr/>
        <a:lstStyle/>
        <a:p>
          <a:r>
            <a:rPr lang="en-GB"/>
            <a:t>Are all Christians disciples?</a:t>
          </a:r>
          <a:endParaRPr lang="en-US"/>
        </a:p>
      </dgm:t>
    </dgm:pt>
    <dgm:pt modelId="{05A3935A-998F-4D7D-B3F6-EA45534903ED}" type="parTrans" cxnId="{3647BD72-C685-4D5E-9423-0768E69C350C}">
      <dgm:prSet/>
      <dgm:spPr/>
      <dgm:t>
        <a:bodyPr/>
        <a:lstStyle/>
        <a:p>
          <a:endParaRPr lang="en-US"/>
        </a:p>
      </dgm:t>
    </dgm:pt>
    <dgm:pt modelId="{0D86C145-4B3B-4A06-AE28-5648E0EFD871}" type="sibTrans" cxnId="{3647BD72-C685-4D5E-9423-0768E69C350C}">
      <dgm:prSet/>
      <dgm:spPr/>
      <dgm:t>
        <a:bodyPr/>
        <a:lstStyle/>
        <a:p>
          <a:endParaRPr lang="en-US"/>
        </a:p>
      </dgm:t>
    </dgm:pt>
    <dgm:pt modelId="{EBC47E03-B47C-47EE-9C2C-C279F7B048CB}">
      <dgm:prSet/>
      <dgm:spPr/>
      <dgm:t>
        <a:bodyPr/>
        <a:lstStyle/>
        <a:p>
          <a:r>
            <a:rPr lang="en-GB"/>
            <a:t>Can you be a disciple without being a Christian?</a:t>
          </a:r>
          <a:endParaRPr lang="en-US"/>
        </a:p>
      </dgm:t>
    </dgm:pt>
    <dgm:pt modelId="{56E963CB-3C47-4ABC-A549-EEC733EC2C67}" type="parTrans" cxnId="{E0B1A206-55A3-472D-8020-B649FF1E92FF}">
      <dgm:prSet/>
      <dgm:spPr/>
      <dgm:t>
        <a:bodyPr/>
        <a:lstStyle/>
        <a:p>
          <a:endParaRPr lang="en-US"/>
        </a:p>
      </dgm:t>
    </dgm:pt>
    <dgm:pt modelId="{79D1AEDF-BD46-4209-A155-6615AE4440EA}" type="sibTrans" cxnId="{E0B1A206-55A3-472D-8020-B649FF1E92FF}">
      <dgm:prSet/>
      <dgm:spPr/>
      <dgm:t>
        <a:bodyPr/>
        <a:lstStyle/>
        <a:p>
          <a:endParaRPr lang="en-US"/>
        </a:p>
      </dgm:t>
    </dgm:pt>
    <dgm:pt modelId="{7DA3A161-C765-4578-B1F3-E7D9FB8261FE}">
      <dgm:prSet/>
      <dgm:spPr/>
      <dgm:t>
        <a:bodyPr/>
        <a:lstStyle/>
        <a:p>
          <a:r>
            <a:rPr lang="en-GB"/>
            <a:t>Don’t worry if you aren’t sure, these are just some things to think about….</a:t>
          </a:r>
          <a:endParaRPr lang="en-US"/>
        </a:p>
      </dgm:t>
    </dgm:pt>
    <dgm:pt modelId="{EA82FED7-65EA-4A49-B48A-8ABB15C67EF5}" type="parTrans" cxnId="{277C930B-9961-40DA-9F3D-49836EE4BF86}">
      <dgm:prSet/>
      <dgm:spPr/>
      <dgm:t>
        <a:bodyPr/>
        <a:lstStyle/>
        <a:p>
          <a:endParaRPr lang="en-US"/>
        </a:p>
      </dgm:t>
    </dgm:pt>
    <dgm:pt modelId="{FD9B755C-A29E-4714-8420-D517F3108352}" type="sibTrans" cxnId="{277C930B-9961-40DA-9F3D-49836EE4BF86}">
      <dgm:prSet/>
      <dgm:spPr/>
      <dgm:t>
        <a:bodyPr/>
        <a:lstStyle/>
        <a:p>
          <a:endParaRPr lang="en-US"/>
        </a:p>
      </dgm:t>
    </dgm:pt>
    <dgm:pt modelId="{C2E79E28-3D48-3645-8545-007D189D395B}" type="pres">
      <dgm:prSet presAssocID="{E93E1226-AA09-44A4-B405-2610E2587A82}" presName="linear" presStyleCnt="0">
        <dgm:presLayoutVars>
          <dgm:animLvl val="lvl"/>
          <dgm:resizeHandles val="exact"/>
        </dgm:presLayoutVars>
      </dgm:prSet>
      <dgm:spPr/>
    </dgm:pt>
    <dgm:pt modelId="{489BB4EA-A57E-B74D-94E5-3CA4A54F7174}" type="pres">
      <dgm:prSet presAssocID="{387C2310-4762-462D-B742-5F73C26C3E93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5DD2BCE-D1BA-1844-84C6-02BCD2E71DAC}" type="pres">
      <dgm:prSet presAssocID="{F669C062-8AB4-4429-B0B5-DE3D21A3CB52}" presName="spacer" presStyleCnt="0"/>
      <dgm:spPr/>
    </dgm:pt>
    <dgm:pt modelId="{930791FB-54D9-164E-86ED-F6C7A1727ECC}" type="pres">
      <dgm:prSet presAssocID="{CA034A8E-0EAA-4A3B-BEFD-4DDA38BD7BB3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FDD2FB0A-BD27-5E46-910D-6E2635C3A78D}" type="pres">
      <dgm:prSet presAssocID="{80B82946-1236-4E67-9EDF-05EA7B24F257}" presName="spacer" presStyleCnt="0"/>
      <dgm:spPr/>
    </dgm:pt>
    <dgm:pt modelId="{AC71797C-12AE-1244-8140-B91F3410DCFF}" type="pres">
      <dgm:prSet presAssocID="{8AFB22CF-FBA9-455A-BD04-4DBF3E274D5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63AED91-F195-AE48-9399-EC4C070FC145}" type="pres">
      <dgm:prSet presAssocID="{0D86C145-4B3B-4A06-AE28-5648E0EFD871}" presName="spacer" presStyleCnt="0"/>
      <dgm:spPr/>
    </dgm:pt>
    <dgm:pt modelId="{D50B8A10-80C1-5643-B3AA-C6DA79D29DAC}" type="pres">
      <dgm:prSet presAssocID="{EBC47E03-B47C-47EE-9C2C-C279F7B048C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380764EF-8650-9D49-B04F-924DBF43089E}" type="pres">
      <dgm:prSet presAssocID="{79D1AEDF-BD46-4209-A155-6615AE4440EA}" presName="spacer" presStyleCnt="0"/>
      <dgm:spPr/>
    </dgm:pt>
    <dgm:pt modelId="{8F96D1BC-8D88-894E-B6B7-A280FD1E017D}" type="pres">
      <dgm:prSet presAssocID="{7DA3A161-C765-4578-B1F3-E7D9FB8261F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0B1A206-55A3-472D-8020-B649FF1E92FF}" srcId="{E93E1226-AA09-44A4-B405-2610E2587A82}" destId="{EBC47E03-B47C-47EE-9C2C-C279F7B048CB}" srcOrd="3" destOrd="0" parTransId="{56E963CB-3C47-4ABC-A549-EEC733EC2C67}" sibTransId="{79D1AEDF-BD46-4209-A155-6615AE4440EA}"/>
    <dgm:cxn modelId="{277C930B-9961-40DA-9F3D-49836EE4BF86}" srcId="{E93E1226-AA09-44A4-B405-2610E2587A82}" destId="{7DA3A161-C765-4578-B1F3-E7D9FB8261FE}" srcOrd="4" destOrd="0" parTransId="{EA82FED7-65EA-4A49-B48A-8ABB15C67EF5}" sibTransId="{FD9B755C-A29E-4714-8420-D517F3108352}"/>
    <dgm:cxn modelId="{8DCF6311-0AAB-4703-8398-C8BF7C7C68DB}" srcId="{E93E1226-AA09-44A4-B405-2610E2587A82}" destId="{387C2310-4762-462D-B742-5F73C26C3E93}" srcOrd="0" destOrd="0" parTransId="{95B79987-5182-43F7-B3F8-3E8F53AC4B58}" sibTransId="{F669C062-8AB4-4429-B0B5-DE3D21A3CB52}"/>
    <dgm:cxn modelId="{5FD4CC18-DC05-D04A-A9DD-147C5B2CB059}" type="presOf" srcId="{E93E1226-AA09-44A4-B405-2610E2587A82}" destId="{C2E79E28-3D48-3645-8545-007D189D395B}" srcOrd="0" destOrd="0" presId="urn:microsoft.com/office/officeart/2005/8/layout/vList2"/>
    <dgm:cxn modelId="{3647BD72-C685-4D5E-9423-0768E69C350C}" srcId="{E93E1226-AA09-44A4-B405-2610E2587A82}" destId="{8AFB22CF-FBA9-455A-BD04-4DBF3E274D56}" srcOrd="2" destOrd="0" parTransId="{05A3935A-998F-4D7D-B3F6-EA45534903ED}" sibTransId="{0D86C145-4B3B-4A06-AE28-5648E0EFD871}"/>
    <dgm:cxn modelId="{41EC298A-AF53-4149-8910-8B2308097646}" type="presOf" srcId="{EBC47E03-B47C-47EE-9C2C-C279F7B048CB}" destId="{D50B8A10-80C1-5643-B3AA-C6DA79D29DAC}" srcOrd="0" destOrd="0" presId="urn:microsoft.com/office/officeart/2005/8/layout/vList2"/>
    <dgm:cxn modelId="{8DA7958A-8D3D-49CB-8308-B253DFDCCB60}" srcId="{E93E1226-AA09-44A4-B405-2610E2587A82}" destId="{CA034A8E-0EAA-4A3B-BEFD-4DDA38BD7BB3}" srcOrd="1" destOrd="0" parTransId="{98BE112D-028B-4947-810A-C0ADCEDFF8A0}" sibTransId="{80B82946-1236-4E67-9EDF-05EA7B24F257}"/>
    <dgm:cxn modelId="{7376FC9A-39FF-A44E-8283-1AB983374509}" type="presOf" srcId="{387C2310-4762-462D-B742-5F73C26C3E93}" destId="{489BB4EA-A57E-B74D-94E5-3CA4A54F7174}" srcOrd="0" destOrd="0" presId="urn:microsoft.com/office/officeart/2005/8/layout/vList2"/>
    <dgm:cxn modelId="{A022BDA1-1D47-E448-8268-C666E4569E9A}" type="presOf" srcId="{7DA3A161-C765-4578-B1F3-E7D9FB8261FE}" destId="{8F96D1BC-8D88-894E-B6B7-A280FD1E017D}" srcOrd="0" destOrd="0" presId="urn:microsoft.com/office/officeart/2005/8/layout/vList2"/>
    <dgm:cxn modelId="{DDB4C8A4-199B-5843-9BE8-A6B44D26F457}" type="presOf" srcId="{8AFB22CF-FBA9-455A-BD04-4DBF3E274D56}" destId="{AC71797C-12AE-1244-8140-B91F3410DCFF}" srcOrd="0" destOrd="0" presId="urn:microsoft.com/office/officeart/2005/8/layout/vList2"/>
    <dgm:cxn modelId="{6CADF4E0-A1C5-C840-9000-05B226E407BF}" type="presOf" srcId="{CA034A8E-0EAA-4A3B-BEFD-4DDA38BD7BB3}" destId="{930791FB-54D9-164E-86ED-F6C7A1727ECC}" srcOrd="0" destOrd="0" presId="urn:microsoft.com/office/officeart/2005/8/layout/vList2"/>
    <dgm:cxn modelId="{1EA0E43C-9C79-814A-B187-22BB1FAB54BA}" type="presParOf" srcId="{C2E79E28-3D48-3645-8545-007D189D395B}" destId="{489BB4EA-A57E-B74D-94E5-3CA4A54F7174}" srcOrd="0" destOrd="0" presId="urn:microsoft.com/office/officeart/2005/8/layout/vList2"/>
    <dgm:cxn modelId="{10C65125-B7C4-F548-B571-73011ECEB12B}" type="presParOf" srcId="{C2E79E28-3D48-3645-8545-007D189D395B}" destId="{A5DD2BCE-D1BA-1844-84C6-02BCD2E71DAC}" srcOrd="1" destOrd="0" presId="urn:microsoft.com/office/officeart/2005/8/layout/vList2"/>
    <dgm:cxn modelId="{BDB029CD-BB61-244D-942B-45EFBFB42E84}" type="presParOf" srcId="{C2E79E28-3D48-3645-8545-007D189D395B}" destId="{930791FB-54D9-164E-86ED-F6C7A1727ECC}" srcOrd="2" destOrd="0" presId="urn:microsoft.com/office/officeart/2005/8/layout/vList2"/>
    <dgm:cxn modelId="{61FAEC91-F1CF-4440-9919-A8C3D2E77506}" type="presParOf" srcId="{C2E79E28-3D48-3645-8545-007D189D395B}" destId="{FDD2FB0A-BD27-5E46-910D-6E2635C3A78D}" srcOrd="3" destOrd="0" presId="urn:microsoft.com/office/officeart/2005/8/layout/vList2"/>
    <dgm:cxn modelId="{4304F536-3739-7247-859F-23F151F7EED8}" type="presParOf" srcId="{C2E79E28-3D48-3645-8545-007D189D395B}" destId="{AC71797C-12AE-1244-8140-B91F3410DCFF}" srcOrd="4" destOrd="0" presId="urn:microsoft.com/office/officeart/2005/8/layout/vList2"/>
    <dgm:cxn modelId="{5CEAB5FA-27D4-694B-8555-E950E5970F04}" type="presParOf" srcId="{C2E79E28-3D48-3645-8545-007D189D395B}" destId="{363AED91-F195-AE48-9399-EC4C070FC145}" srcOrd="5" destOrd="0" presId="urn:microsoft.com/office/officeart/2005/8/layout/vList2"/>
    <dgm:cxn modelId="{B7A0E04A-DEE2-D044-B156-06F792CDC74B}" type="presParOf" srcId="{C2E79E28-3D48-3645-8545-007D189D395B}" destId="{D50B8A10-80C1-5643-B3AA-C6DA79D29DAC}" srcOrd="6" destOrd="0" presId="urn:microsoft.com/office/officeart/2005/8/layout/vList2"/>
    <dgm:cxn modelId="{B217D65B-D752-384F-ACBF-57B4A2A025EE}" type="presParOf" srcId="{C2E79E28-3D48-3645-8545-007D189D395B}" destId="{380764EF-8650-9D49-B04F-924DBF43089E}" srcOrd="7" destOrd="0" presId="urn:microsoft.com/office/officeart/2005/8/layout/vList2"/>
    <dgm:cxn modelId="{7CE6BDE4-5DBC-1C40-BDD4-FDD70BD93B26}" type="presParOf" srcId="{C2E79E28-3D48-3645-8545-007D189D395B}" destId="{8F96D1BC-8D88-894E-B6B7-A280FD1E017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9BB4EA-A57E-B74D-94E5-3CA4A54F7174}">
      <dsp:nvSpPr>
        <dsp:cNvPr id="0" name=""/>
        <dsp:cNvSpPr/>
      </dsp:nvSpPr>
      <dsp:spPr>
        <a:xfrm>
          <a:off x="0" y="796395"/>
          <a:ext cx="6900512" cy="71954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Things to discuss and think about…</a:t>
          </a:r>
          <a:endParaRPr lang="en-US" sz="3000" kern="1200" dirty="0"/>
        </a:p>
      </dsp:txBody>
      <dsp:txXfrm>
        <a:off x="35125" y="831520"/>
        <a:ext cx="6830262" cy="649299"/>
      </dsp:txXfrm>
    </dsp:sp>
    <dsp:sp modelId="{930791FB-54D9-164E-86ED-F6C7A1727ECC}">
      <dsp:nvSpPr>
        <dsp:cNvPr id="0" name=""/>
        <dsp:cNvSpPr/>
      </dsp:nvSpPr>
      <dsp:spPr>
        <a:xfrm>
          <a:off x="0" y="1602345"/>
          <a:ext cx="6900512" cy="719549"/>
        </a:xfrm>
        <a:prstGeom prst="roundRect">
          <a:avLst/>
        </a:prstGeom>
        <a:solidFill>
          <a:schemeClr val="accent2">
            <a:hueOff val="362619"/>
            <a:satOff val="-80"/>
            <a:lumOff val="17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What is a disciple? Have we heard this word before? </a:t>
          </a:r>
          <a:endParaRPr lang="en-US" sz="3000" kern="1200"/>
        </a:p>
      </dsp:txBody>
      <dsp:txXfrm>
        <a:off x="35125" y="1637470"/>
        <a:ext cx="6830262" cy="649299"/>
      </dsp:txXfrm>
    </dsp:sp>
    <dsp:sp modelId="{AC71797C-12AE-1244-8140-B91F3410DCFF}">
      <dsp:nvSpPr>
        <dsp:cNvPr id="0" name=""/>
        <dsp:cNvSpPr/>
      </dsp:nvSpPr>
      <dsp:spPr>
        <a:xfrm>
          <a:off x="0" y="2408295"/>
          <a:ext cx="6900512" cy="719549"/>
        </a:xfrm>
        <a:prstGeom prst="roundRect">
          <a:avLst/>
        </a:prstGeom>
        <a:solidFill>
          <a:schemeClr val="accent2">
            <a:hueOff val="725239"/>
            <a:satOff val="-160"/>
            <a:lumOff val="343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Are all Christians disciples?</a:t>
          </a:r>
          <a:endParaRPr lang="en-US" sz="3000" kern="1200"/>
        </a:p>
      </dsp:txBody>
      <dsp:txXfrm>
        <a:off x="35125" y="2443420"/>
        <a:ext cx="6830262" cy="649299"/>
      </dsp:txXfrm>
    </dsp:sp>
    <dsp:sp modelId="{D50B8A10-80C1-5643-B3AA-C6DA79D29DAC}">
      <dsp:nvSpPr>
        <dsp:cNvPr id="0" name=""/>
        <dsp:cNvSpPr/>
      </dsp:nvSpPr>
      <dsp:spPr>
        <a:xfrm>
          <a:off x="0" y="3214245"/>
          <a:ext cx="6900512" cy="719549"/>
        </a:xfrm>
        <a:prstGeom prst="roundRect">
          <a:avLst/>
        </a:prstGeom>
        <a:solidFill>
          <a:schemeClr val="accent2">
            <a:hueOff val="1087858"/>
            <a:satOff val="-240"/>
            <a:lumOff val="514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Can you be a disciple without being a Christian?</a:t>
          </a:r>
          <a:endParaRPr lang="en-US" sz="3000" kern="1200"/>
        </a:p>
      </dsp:txBody>
      <dsp:txXfrm>
        <a:off x="35125" y="3249370"/>
        <a:ext cx="6830262" cy="649299"/>
      </dsp:txXfrm>
    </dsp:sp>
    <dsp:sp modelId="{8F96D1BC-8D88-894E-B6B7-A280FD1E017D}">
      <dsp:nvSpPr>
        <dsp:cNvPr id="0" name=""/>
        <dsp:cNvSpPr/>
      </dsp:nvSpPr>
      <dsp:spPr>
        <a:xfrm>
          <a:off x="0" y="4020195"/>
          <a:ext cx="6900512" cy="719549"/>
        </a:xfrm>
        <a:prstGeom prst="roundRect">
          <a:avLst/>
        </a:prstGeom>
        <a:solidFill>
          <a:schemeClr val="accent2">
            <a:hueOff val="1450477"/>
            <a:satOff val="-320"/>
            <a:lumOff val="68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Don’t worry if you aren’t sure, these are just some things to think about….</a:t>
          </a:r>
          <a:endParaRPr lang="en-US" sz="3000" kern="1200"/>
        </a:p>
      </dsp:txBody>
      <dsp:txXfrm>
        <a:off x="35125" y="4055320"/>
        <a:ext cx="6830262" cy="6492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15:28:43.87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76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5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337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485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873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01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4/27/20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968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598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4/27/20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3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494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33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4/27/20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66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mSdFylYb8Gg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SdFylYb8Gg?feature=oembed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MpvlBskbCBI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pvlBskbCBI?feature=oembed" TargetMode="Externa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customXml" Target="../ink/ink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FA5B9DB-0BF9-4260-A97B-936524F96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1220EA-7E45-4289-8DA2-3E1FA270D53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279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9824785-89B4-4433-955A-F2C847B15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859" y="614291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rgbClr val="C493BD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EC238-63E1-A24B-A358-30AFC7AA82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6925" y="1731762"/>
            <a:ext cx="8058150" cy="2453841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GB" sz="5500" dirty="0"/>
              <a:t>RE- Christianity, how do Christians live their lives as disciples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A4DF46-EDBC-A641-ACDD-AC86E57823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8975" y="4599432"/>
            <a:ext cx="5734051" cy="93459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GB" sz="2200"/>
              <a:t>Summer 1- Week 2 </a:t>
            </a:r>
          </a:p>
          <a:p>
            <a:pPr algn="ctr">
              <a:lnSpc>
                <a:spcPct val="100000"/>
              </a:lnSpc>
            </a:pPr>
            <a:r>
              <a:rPr lang="en-GB" sz="2200"/>
              <a:t>Week beginning 27.4.20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CB2E64D6-3AEB-4AFF-9475-E210F85E0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1712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3DAA0EF-336D-4CDC-A9A2-8460363E27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D079A19-B31E-4129-A464-7547FF05AE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90556" cy="6858000"/>
          </a:xfrm>
          <a:custGeom>
            <a:avLst/>
            <a:gdLst>
              <a:gd name="connsiteX0" fmla="*/ 0 w 4090556"/>
              <a:gd name="connsiteY0" fmla="*/ 0 h 6858000"/>
              <a:gd name="connsiteX1" fmla="*/ 4077555 w 4090556"/>
              <a:gd name="connsiteY1" fmla="*/ 0 h 6858000"/>
              <a:gd name="connsiteX2" fmla="*/ 4077574 w 4090556"/>
              <a:gd name="connsiteY2" fmla="*/ 720 h 6858000"/>
              <a:gd name="connsiteX3" fmla="*/ 4075790 w 4090556"/>
              <a:gd name="connsiteY3" fmla="*/ 575485 h 6858000"/>
              <a:gd name="connsiteX4" fmla="*/ 4076555 w 4090556"/>
              <a:gd name="connsiteY4" fmla="*/ 932245 h 6858000"/>
              <a:gd name="connsiteX5" fmla="*/ 4076555 w 4090556"/>
              <a:gd name="connsiteY5" fmla="*/ 1286711 h 6858000"/>
              <a:gd name="connsiteX6" fmla="*/ 4082288 w 4090556"/>
              <a:gd name="connsiteY6" fmla="*/ 1595180 h 6858000"/>
              <a:gd name="connsiteX7" fmla="*/ 4078211 w 4090556"/>
              <a:gd name="connsiteY7" fmla="*/ 2133123 h 6858000"/>
              <a:gd name="connsiteX8" fmla="*/ 4071968 w 4090556"/>
              <a:gd name="connsiteY8" fmla="*/ 2946025 h 6858000"/>
              <a:gd name="connsiteX9" fmla="*/ 4068401 w 4090556"/>
              <a:gd name="connsiteY9" fmla="*/ 3502061 h 6858000"/>
              <a:gd name="connsiteX10" fmla="*/ 4087513 w 4090556"/>
              <a:gd name="connsiteY10" fmla="*/ 4076061 h 6858000"/>
              <a:gd name="connsiteX11" fmla="*/ 4076938 w 4090556"/>
              <a:gd name="connsiteY11" fmla="*/ 4442632 h 6858000"/>
              <a:gd name="connsiteX12" fmla="*/ 4071459 w 4090556"/>
              <a:gd name="connsiteY12" fmla="*/ 4827550 h 6858000"/>
              <a:gd name="connsiteX13" fmla="*/ 4071459 w 4090556"/>
              <a:gd name="connsiteY13" fmla="*/ 5019945 h 6858000"/>
              <a:gd name="connsiteX14" fmla="*/ 4084200 w 4090556"/>
              <a:gd name="connsiteY14" fmla="*/ 5490104 h 6858000"/>
              <a:gd name="connsiteX15" fmla="*/ 4077446 w 4090556"/>
              <a:gd name="connsiteY15" fmla="*/ 5844569 h 6858000"/>
              <a:gd name="connsiteX16" fmla="*/ 4082544 w 4090556"/>
              <a:gd name="connsiteY16" fmla="*/ 6260195 h 6858000"/>
              <a:gd name="connsiteX17" fmla="*/ 4086110 w 4090556"/>
              <a:gd name="connsiteY17" fmla="*/ 6706145 h 6858000"/>
              <a:gd name="connsiteX18" fmla="*/ 4086135 w 4090556"/>
              <a:gd name="connsiteY18" fmla="*/ 6794562 h 6858000"/>
              <a:gd name="connsiteX19" fmla="*/ 4080334 w 4090556"/>
              <a:gd name="connsiteY19" fmla="*/ 6858000 h 6858000"/>
              <a:gd name="connsiteX20" fmla="*/ 0 w 4090556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090556" h="6858000">
                <a:moveTo>
                  <a:pt x="0" y="0"/>
                </a:moveTo>
                <a:lnTo>
                  <a:pt x="4077555" y="0"/>
                </a:lnTo>
                <a:lnTo>
                  <a:pt x="4077574" y="720"/>
                </a:lnTo>
                <a:cubicBezTo>
                  <a:pt x="4079358" y="192351"/>
                  <a:pt x="4064960" y="384364"/>
                  <a:pt x="4075790" y="575485"/>
                </a:cubicBezTo>
                <a:cubicBezTo>
                  <a:pt x="4082544" y="694108"/>
                  <a:pt x="4081269" y="814132"/>
                  <a:pt x="4076555" y="932245"/>
                </a:cubicBezTo>
                <a:cubicBezTo>
                  <a:pt x="4071840" y="1050357"/>
                  <a:pt x="4065470" y="1168597"/>
                  <a:pt x="4076555" y="1286711"/>
                </a:cubicBezTo>
                <a:cubicBezTo>
                  <a:pt x="4084710" y="1389317"/>
                  <a:pt x="4086621" y="1492332"/>
                  <a:pt x="4082288" y="1595180"/>
                </a:cubicBezTo>
                <a:cubicBezTo>
                  <a:pt x="4077319" y="1774452"/>
                  <a:pt x="4067637" y="1953851"/>
                  <a:pt x="4078211" y="2133123"/>
                </a:cubicBezTo>
                <a:cubicBezTo>
                  <a:pt x="4094393" y="2404260"/>
                  <a:pt x="4084710" y="2675143"/>
                  <a:pt x="4071968" y="2946025"/>
                </a:cubicBezTo>
                <a:cubicBezTo>
                  <a:pt x="4063049" y="3131413"/>
                  <a:pt x="4055659" y="3316673"/>
                  <a:pt x="4068401" y="3502061"/>
                </a:cubicBezTo>
                <a:cubicBezTo>
                  <a:pt x="4081396" y="3693182"/>
                  <a:pt x="4097323" y="3884176"/>
                  <a:pt x="4087513" y="4076061"/>
                </a:cubicBezTo>
                <a:cubicBezTo>
                  <a:pt x="4081142" y="4198251"/>
                  <a:pt x="4069037" y="4320315"/>
                  <a:pt x="4076938" y="4442632"/>
                </a:cubicBezTo>
                <a:cubicBezTo>
                  <a:pt x="4083270" y="4570925"/>
                  <a:pt x="4081435" y="4699486"/>
                  <a:pt x="4071459" y="4827550"/>
                </a:cubicBezTo>
                <a:cubicBezTo>
                  <a:pt x="4065725" y="4891550"/>
                  <a:pt x="4065725" y="4955945"/>
                  <a:pt x="4071459" y="5019945"/>
                </a:cubicBezTo>
                <a:cubicBezTo>
                  <a:pt x="4087742" y="5176105"/>
                  <a:pt x="4091997" y="5333296"/>
                  <a:pt x="4084200" y="5490104"/>
                </a:cubicBezTo>
                <a:cubicBezTo>
                  <a:pt x="4079740" y="5608217"/>
                  <a:pt x="4071968" y="5726202"/>
                  <a:pt x="4077446" y="5844569"/>
                </a:cubicBezTo>
                <a:cubicBezTo>
                  <a:pt x="4083944" y="5983069"/>
                  <a:pt x="4088914" y="6121696"/>
                  <a:pt x="4082544" y="6260195"/>
                </a:cubicBezTo>
                <a:cubicBezTo>
                  <a:pt x="4075841" y="6408803"/>
                  <a:pt x="4077026" y="6557662"/>
                  <a:pt x="4086110" y="6706145"/>
                </a:cubicBezTo>
                <a:cubicBezTo>
                  <a:pt x="4087467" y="6735616"/>
                  <a:pt x="4087474" y="6765120"/>
                  <a:pt x="4086135" y="6794562"/>
                </a:cubicBezTo>
                <a:lnTo>
                  <a:pt x="408033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C49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9AC4631-AA62-4AE9-8781-EF8BCF3FC9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6823626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2395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CFB90-0E67-D846-82E7-1EAA3B849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/>
              <a:t> Reverend Andy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4AF52-858A-324C-9098-93213B3C8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192657" cy="1499616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Watch this clip from Reverend Andy, listen carefully as it will help you with your next activity </a:t>
            </a:r>
            <a:r>
              <a:rPr lang="en-GB" dirty="0">
                <a:sym typeface="Wingdings" pitchFamily="2" charset="2"/>
              </a:rPr>
              <a:t></a:t>
            </a:r>
          </a:p>
          <a:p>
            <a:pPr algn="ctr"/>
            <a:r>
              <a:rPr lang="en-GB" dirty="0">
                <a:sym typeface="Wingdings" pitchFamily="2" charset="2"/>
                <a:hlinkClick r:id="rId3"/>
              </a:rPr>
              <a:t>https://youtu.be/mSdFylYb8Gg</a:t>
            </a:r>
            <a:r>
              <a:rPr lang="en-GB" dirty="0">
                <a:sym typeface="Wingdings" pitchFamily="2" charset="2"/>
              </a:rPr>
              <a:t> </a:t>
            </a:r>
          </a:p>
        </p:txBody>
      </p:sp>
      <p:pic>
        <p:nvPicPr>
          <p:cNvPr id="5" name="Online Media 4" descr="Reverend Andy talking about life as a Disciple (Activity 1)">
            <a:hlinkClick r:id="" action="ppaction://media"/>
            <a:extLst>
              <a:ext uri="{FF2B5EF4-FFF2-40B4-BE49-F238E27FC236}">
                <a16:creationId xmlns:a16="http://schemas.microsoft.com/office/drawing/2014/main" id="{8D348C55-91C3-8342-81BE-0E4E28ADC67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886528" y="3165892"/>
            <a:ext cx="6096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106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DD9CB-F5C9-1743-96CF-B8208537D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200" dirty="0"/>
              <a:t>Answer the following questions using the video to help you. </a:t>
            </a:r>
            <a:br>
              <a:rPr lang="en-GB" sz="2200" dirty="0"/>
            </a:br>
            <a:r>
              <a:rPr lang="en-GB" sz="2200" dirty="0"/>
              <a:t>Write your answers in your books or on paper</a:t>
            </a:r>
            <a:r>
              <a:rPr lang="en-GB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F3170-F69E-2B4A-AF15-1DBCD5BDF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Disciples of Jesus are committed to do 3 things, what are they? </a:t>
            </a:r>
          </a:p>
          <a:p>
            <a:r>
              <a:rPr lang="en-GB" dirty="0"/>
              <a:t>How many Disciples were there to begin with and how long did they follow Jesus for?</a:t>
            </a:r>
          </a:p>
          <a:p>
            <a:r>
              <a:rPr lang="en-GB" dirty="0"/>
              <a:t>The first 4 books of the New Testament teach Christians how to be Disciples, what were the names of these books?</a:t>
            </a:r>
          </a:p>
          <a:p>
            <a:r>
              <a:rPr lang="en-GB" dirty="0"/>
              <a:t>Christians learn from Jesus through the Bible and what else?</a:t>
            </a:r>
          </a:p>
          <a:p>
            <a:r>
              <a:rPr lang="en-GB" dirty="0"/>
              <a:t>Of the 3 things that Christians are committed to, which does reverend Andy say is the hardest? </a:t>
            </a:r>
          </a:p>
          <a:p>
            <a:r>
              <a:rPr lang="en-GB" dirty="0"/>
              <a:t>Can you list any of the benefits of being a Disciple of Jesus?</a:t>
            </a:r>
          </a:p>
        </p:txBody>
      </p:sp>
    </p:spTree>
    <p:extLst>
      <p:ext uri="{BB962C8B-B14F-4D97-AF65-F5344CB8AC3E}">
        <p14:creationId xmlns:p14="http://schemas.microsoft.com/office/powerpoint/2010/main" val="17377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2778F-2CC9-6943-9A9C-D290071D2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Answers:-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7FF95-F5F5-AF4F-9A16-4DB138862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Disciples are committed to follow, serve and obey Jesus.</a:t>
            </a:r>
          </a:p>
          <a:p>
            <a:r>
              <a:rPr lang="en-GB" dirty="0"/>
              <a:t>12 Disciples at the start and they followed Jesus Christ for3 years.</a:t>
            </a:r>
          </a:p>
          <a:p>
            <a:r>
              <a:rPr lang="en-GB" dirty="0"/>
              <a:t>The names of the first 4 books in the New Testament are Matthew, Mark, Luke and John and they tell the life story of Jesus.</a:t>
            </a:r>
          </a:p>
          <a:p>
            <a:r>
              <a:rPr lang="en-GB" dirty="0"/>
              <a:t>Disciples also learn from the Holy spirit. </a:t>
            </a:r>
          </a:p>
          <a:p>
            <a:r>
              <a:rPr lang="en-GB" dirty="0"/>
              <a:t>Obeying Jesus is the hardest thing for Disciples.</a:t>
            </a:r>
          </a:p>
          <a:p>
            <a:r>
              <a:rPr lang="en-GB" dirty="0"/>
              <a:t>Benefits of being a Disciple include, being blessed, having peace of God and knowing God loves them.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9882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AFA493-2132-4B49-AF0B-A07BF25C8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en-GB" sz="4400"/>
              <a:t>Here is a Bible story.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9084" y="2532888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25450 w 3291840"/>
              <a:gd name="connsiteY1" fmla="*/ 0 h 18288"/>
              <a:gd name="connsiteX2" fmla="*/ 1283818 w 3291840"/>
              <a:gd name="connsiteY2" fmla="*/ 0 h 18288"/>
              <a:gd name="connsiteX3" fmla="*/ 1975104 w 3291840"/>
              <a:gd name="connsiteY3" fmla="*/ 0 h 18288"/>
              <a:gd name="connsiteX4" fmla="*/ 2666390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567635 w 3291840"/>
              <a:gd name="connsiteY7" fmla="*/ 18288 h 18288"/>
              <a:gd name="connsiteX8" fmla="*/ 1843430 w 3291840"/>
              <a:gd name="connsiteY8" fmla="*/ 18288 h 18288"/>
              <a:gd name="connsiteX9" fmla="*/ 1185062 w 3291840"/>
              <a:gd name="connsiteY9" fmla="*/ 18288 h 18288"/>
              <a:gd name="connsiteX10" fmla="*/ 0 w 3291840"/>
              <a:gd name="connsiteY10" fmla="*/ 18288 h 18288"/>
              <a:gd name="connsiteX11" fmla="*/ 0 w 3291840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613" y="5552"/>
                  <a:pt x="489242" y="1770"/>
                  <a:pt x="625450" y="0"/>
                </a:cubicBezTo>
                <a:cubicBezTo>
                  <a:pt x="761658" y="-1770"/>
                  <a:pt x="1015131" y="32079"/>
                  <a:pt x="1283818" y="0"/>
                </a:cubicBezTo>
                <a:cubicBezTo>
                  <a:pt x="1552505" y="-32079"/>
                  <a:pt x="1752773" y="10771"/>
                  <a:pt x="1975104" y="0"/>
                </a:cubicBezTo>
                <a:cubicBezTo>
                  <a:pt x="2197435" y="-10771"/>
                  <a:pt x="2433070" y="21341"/>
                  <a:pt x="2666390" y="0"/>
                </a:cubicBezTo>
                <a:cubicBezTo>
                  <a:pt x="2899710" y="-21341"/>
                  <a:pt x="3028437" y="16612"/>
                  <a:pt x="3291840" y="0"/>
                </a:cubicBezTo>
                <a:cubicBezTo>
                  <a:pt x="3291131" y="8157"/>
                  <a:pt x="3291427" y="12125"/>
                  <a:pt x="3291840" y="18288"/>
                </a:cubicBezTo>
                <a:cubicBezTo>
                  <a:pt x="3043276" y="37868"/>
                  <a:pt x="2921041" y="-12908"/>
                  <a:pt x="2567635" y="18288"/>
                </a:cubicBezTo>
                <a:cubicBezTo>
                  <a:pt x="2214230" y="49484"/>
                  <a:pt x="2189623" y="-13019"/>
                  <a:pt x="1843430" y="18288"/>
                </a:cubicBezTo>
                <a:cubicBezTo>
                  <a:pt x="1497237" y="49595"/>
                  <a:pt x="1492584" y="29180"/>
                  <a:pt x="1185062" y="18288"/>
                </a:cubicBezTo>
                <a:cubicBezTo>
                  <a:pt x="877540" y="7396"/>
                  <a:pt x="313238" y="464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281971" y="23935"/>
                  <a:pt x="485873" y="-14021"/>
                  <a:pt x="625450" y="0"/>
                </a:cubicBezTo>
                <a:cubicBezTo>
                  <a:pt x="765027" y="14021"/>
                  <a:pt x="1048900" y="27914"/>
                  <a:pt x="1185062" y="0"/>
                </a:cubicBezTo>
                <a:cubicBezTo>
                  <a:pt x="1321224" y="-27914"/>
                  <a:pt x="1648252" y="-3988"/>
                  <a:pt x="1909267" y="0"/>
                </a:cubicBezTo>
                <a:cubicBezTo>
                  <a:pt x="2170282" y="3988"/>
                  <a:pt x="2301957" y="25891"/>
                  <a:pt x="2534717" y="0"/>
                </a:cubicBezTo>
                <a:cubicBezTo>
                  <a:pt x="2767477" y="-25891"/>
                  <a:pt x="3078800" y="21500"/>
                  <a:pt x="3291840" y="0"/>
                </a:cubicBezTo>
                <a:cubicBezTo>
                  <a:pt x="3291576" y="4493"/>
                  <a:pt x="3292224" y="9472"/>
                  <a:pt x="3291840" y="18288"/>
                </a:cubicBezTo>
                <a:cubicBezTo>
                  <a:pt x="3120474" y="15714"/>
                  <a:pt x="2816568" y="4633"/>
                  <a:pt x="2633472" y="18288"/>
                </a:cubicBezTo>
                <a:cubicBezTo>
                  <a:pt x="2450376" y="31943"/>
                  <a:pt x="2160769" y="37350"/>
                  <a:pt x="1909267" y="18288"/>
                </a:cubicBezTo>
                <a:cubicBezTo>
                  <a:pt x="1657765" y="-774"/>
                  <a:pt x="1623992" y="9648"/>
                  <a:pt x="1349654" y="18288"/>
                </a:cubicBezTo>
                <a:cubicBezTo>
                  <a:pt x="1075316" y="26928"/>
                  <a:pt x="833426" y="34181"/>
                  <a:pt x="691286" y="18288"/>
                </a:cubicBezTo>
                <a:cubicBezTo>
                  <a:pt x="549146" y="2395"/>
                  <a:pt x="342011" y="24201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rgbClr val="C493BD"/>
          </a:solidFill>
          <a:ln w="38100" cap="rnd">
            <a:solidFill>
              <a:srgbClr val="C493B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95240-A378-E649-ABA9-7AE8F08EF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/>
          </a:bodyPr>
          <a:lstStyle/>
          <a:p>
            <a:r>
              <a:rPr lang="en-GB" sz="2400" dirty="0"/>
              <a:t>Reverend Andy has also recorded us a Bible story </a:t>
            </a:r>
            <a:r>
              <a:rPr lang="en-GB" sz="2400" dirty="0">
                <a:sym typeface="Wingdings" pitchFamily="2" charset="2"/>
              </a:rPr>
              <a:t> </a:t>
            </a:r>
          </a:p>
          <a:p>
            <a:r>
              <a:rPr lang="en-GB" sz="2400" dirty="0">
                <a:sym typeface="Wingdings" pitchFamily="2" charset="2"/>
              </a:rPr>
              <a:t>If you struggle to access the story here, I have attached the link to watch via YouTube.</a:t>
            </a:r>
          </a:p>
          <a:p>
            <a:r>
              <a:rPr lang="en-GB" sz="2400" dirty="0">
                <a:sym typeface="Wingdings" pitchFamily="2" charset="2"/>
                <a:hlinkClick r:id="rId3"/>
              </a:rPr>
              <a:t>https://youtu.be/MpvlBskbCBI</a:t>
            </a:r>
            <a:r>
              <a:rPr lang="en-GB" sz="2400" dirty="0">
                <a:sym typeface="Wingdings" pitchFamily="2" charset="2"/>
              </a:rPr>
              <a:t> </a:t>
            </a:r>
          </a:p>
          <a:p>
            <a:endParaRPr lang="en-GB" sz="2400" dirty="0">
              <a:sym typeface="Wingdings" pitchFamily="2" charset="2"/>
            </a:endParaRPr>
          </a:p>
          <a:p>
            <a:endParaRPr lang="en-GB" sz="24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5755403" y="1971579"/>
              <a:ext cx="360" cy="21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37403" y="1956150"/>
                <a:ext cx="36000" cy="32709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Online Media 4" descr="Bible story - Discipleship, read by Reverend Andy">
            <a:hlinkClick r:id="" action="ppaction://media"/>
            <a:extLst>
              <a:ext uri="{FF2B5EF4-FFF2-40B4-BE49-F238E27FC236}">
                <a16:creationId xmlns:a16="http://schemas.microsoft.com/office/drawing/2014/main" id="{BCB96650-A873-1846-ACD1-B148927502E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5077968" y="1714500"/>
            <a:ext cx="6096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601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ketchyVTI">
  <a:themeElements>
    <a:clrScheme name="AnalogousFromLightSeedRightStep">
      <a:dk1>
        <a:srgbClr val="000000"/>
      </a:dk1>
      <a:lt1>
        <a:srgbClr val="FFFFFF"/>
      </a:lt1>
      <a:dk2>
        <a:srgbClr val="3D3822"/>
      </a:dk2>
      <a:lt2>
        <a:srgbClr val="E2E8E3"/>
      </a:lt2>
      <a:accent1>
        <a:srgbClr val="C493BD"/>
      </a:accent1>
      <a:accent2>
        <a:srgbClr val="BA7F98"/>
      </a:accent2>
      <a:accent3>
        <a:srgbClr val="C69697"/>
      </a:accent3>
      <a:accent4>
        <a:srgbClr val="BA977F"/>
      </a:accent4>
      <a:accent5>
        <a:srgbClr val="ABA481"/>
      </a:accent5>
      <a:accent6>
        <a:srgbClr val="9DA974"/>
      </a:accent6>
      <a:hlink>
        <a:srgbClr val="568E5F"/>
      </a:hlink>
      <a:folHlink>
        <a:srgbClr val="828282"/>
      </a:folHlink>
    </a:clrScheme>
    <a:fontScheme name="Sketchy_SerifHand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350</Words>
  <Application>Microsoft Macintosh PowerPoint</Application>
  <PresentationFormat>Widescreen</PresentationFormat>
  <Paragraphs>33</Paragraphs>
  <Slides>6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Modern Love</vt:lpstr>
      <vt:lpstr>The Hand</vt:lpstr>
      <vt:lpstr>SketchyVTI</vt:lpstr>
      <vt:lpstr>RE- Christianity, how do Christians live their lives as disciples</vt:lpstr>
      <vt:lpstr>PowerPoint Presentation</vt:lpstr>
      <vt:lpstr> Reverend Andy </vt:lpstr>
      <vt:lpstr>Answer the following questions using the video to help you.  Write your answers in your books or on paper.</vt:lpstr>
      <vt:lpstr>Answers:- </vt:lpstr>
      <vt:lpstr>Here is a Bible story.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RE- Christianity, how do Christians live their lives as disciples</dc:title>
  <dc:creator>Steph Hastings</dc:creator>
  <cp:lastModifiedBy>Steph Hastings</cp:lastModifiedBy>
  <cp:revision>5</cp:revision>
  <dcterms:created xsi:type="dcterms:W3CDTF">2020-04-20T15:28:52Z</dcterms:created>
  <dcterms:modified xsi:type="dcterms:W3CDTF">2020-04-27T08:44:36Z</dcterms:modified>
</cp:coreProperties>
</file>